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288" r:id="rId2"/>
    <p:sldId id="289" r:id="rId3"/>
    <p:sldId id="287" r:id="rId4"/>
    <p:sldId id="290" r:id="rId5"/>
    <p:sldId id="305" r:id="rId6"/>
    <p:sldId id="291" r:id="rId7"/>
    <p:sldId id="27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301" r:id="rId17"/>
    <p:sldId id="271" r:id="rId18"/>
    <p:sldId id="306" r:id="rId19"/>
    <p:sldId id="299" r:id="rId20"/>
    <p:sldId id="304" r:id="rId21"/>
    <p:sldId id="303" r:id="rId22"/>
    <p:sldId id="302" r:id="rId23"/>
    <p:sldId id="307" r:id="rId24"/>
  </p:sldIdLst>
  <p:sldSz cx="12192000" cy="6858000"/>
  <p:notesSz cx="6858000" cy="9144000"/>
  <p:embeddedFontLst>
    <p:embeddedFont>
      <p:font typeface="方正正中黑简体" panose="02010600030101010101" charset="-122"/>
      <p:regular r:id="rId26"/>
    </p:embeddedFont>
    <p:embeddedFont>
      <p:font typeface="汉仪综艺体简" panose="02010600030101010101" charset="-122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Times" panose="02020603050405020304" pitchFamily="18" charset="0"/>
      <p:regular r:id="rId32"/>
      <p:bold r:id="rId33"/>
      <p:italic r:id="rId34"/>
      <p:boldItalic r:id="rId35"/>
    </p:embeddedFont>
    <p:embeddedFont>
      <p:font typeface="等线" panose="02010600030101010101" pitchFamily="2" charset="-122"/>
      <p:regular r:id="rId36"/>
      <p:bold r:id="rId37"/>
    </p:embeddedFont>
    <p:embeddedFont>
      <p:font typeface="微软雅黑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3DB3"/>
    <a:srgbClr val="225AD3"/>
    <a:srgbClr val="5893D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6" autoAdjust="0"/>
    <p:restoredTop sz="94632" autoAdjust="0"/>
  </p:normalViewPr>
  <p:slideViewPr>
    <p:cSldViewPr snapToGrid="0">
      <p:cViewPr varScale="1">
        <p:scale>
          <a:sx n="81" d="100"/>
          <a:sy n="81" d="100"/>
        </p:scale>
        <p:origin x="73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enji\Desktop\&#20041;&#26575;\&#21322;&#23548;&#20307;live%20deal\&#20061;&#38899;&#31185;&#25216;\BP\&#24037;&#20316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enji\Desktop\&#20041;&#26575;\&#21322;&#23548;&#20307;live%20deal\&#20061;&#38899;&#31185;&#25216;\BP\&#24037;&#20316;&#31807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songh\AppData\Roaming\Foxmail7\Temp-13836-20210222110128\Attach\&#21333;FB&#32819;&#36947;&#25342;&#38899;&#38477;&#22122;&#28145;&#24230;&#27979;&#3579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143DB3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1">
                <a:solidFill>
                  <a:srgbClr val="143DB3"/>
                </a:solidFill>
              </a:rPr>
              <a:t>2018</a:t>
            </a:r>
            <a:r>
              <a:rPr lang="zh-CN" altLang="en-US" sz="1400" b="1">
                <a:solidFill>
                  <a:srgbClr val="143DB3"/>
                </a:solidFill>
              </a:rPr>
              <a:t>年全球声学器件市场规模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143DB3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2018年</c:v>
                </c:pt>
              </c:strCache>
            </c:strRef>
          </c:tx>
          <c:spPr>
            <a:solidFill>
              <a:schemeClr val="accent1"/>
            </a:solidFill>
            <a:effectLst/>
          </c:spPr>
          <c:dPt>
            <c:idx val="0"/>
            <c:bubble3D val="0"/>
            <c:spPr>
              <a:solidFill>
                <a:srgbClr val="225A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0-4B19-AFD0-BBD1C5101B64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A0-4B19-AFD0-BBD1C5101B64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A0-4B19-AFD0-BBD1C5101B64}"/>
              </c:ext>
            </c:extLst>
          </c:dPt>
          <c:cat>
            <c:strRef>
              <c:f>Sheet1!$A$3:$A$5</c:f>
              <c:strCache>
                <c:ptCount val="3"/>
                <c:pt idx="0">
                  <c:v>音频IC</c:v>
                </c:pt>
                <c:pt idx="1">
                  <c:v>麦克风</c:v>
                </c:pt>
                <c:pt idx="2">
                  <c:v>微型扬声器</c:v>
                </c:pt>
              </c:strCache>
            </c:strRef>
          </c:cat>
          <c:val>
            <c:numRef>
              <c:f>Sheet1!$B$3:$B$5</c:f>
              <c:numCache>
                <c:formatCode>General</c:formatCode>
                <c:ptCount val="3"/>
                <c:pt idx="0">
                  <c:v>34</c:v>
                </c:pt>
                <c:pt idx="1">
                  <c:v>17</c:v>
                </c:pt>
                <c:pt idx="2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A0-4B19-AFD0-BBD1C5101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143DB3"/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>
                <a:solidFill>
                  <a:srgbClr val="143DB3"/>
                </a:solidFill>
              </a:rPr>
              <a:t>2024</a:t>
            </a:r>
            <a:r>
              <a:rPr lang="zh-CN" altLang="en-US" sz="1400">
                <a:solidFill>
                  <a:srgbClr val="143DB3"/>
                </a:solidFill>
              </a:rPr>
              <a:t>年全球声学器件市场规模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143DB3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Sheet1!$C$2</c:f>
              <c:strCache>
                <c:ptCount val="1"/>
                <c:pt idx="0">
                  <c:v>2024年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225AD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72-4EFB-97B4-8FBE1A70A778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72-4EFB-97B4-8FBE1A70A778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72-4EFB-97B4-8FBE1A70A778}"/>
              </c:ext>
            </c:extLst>
          </c:dPt>
          <c:cat>
            <c:strRef>
              <c:f>Sheet1!$A$3:$A$5</c:f>
              <c:strCache>
                <c:ptCount val="3"/>
                <c:pt idx="0">
                  <c:v>音频IC</c:v>
                </c:pt>
                <c:pt idx="1">
                  <c:v>麦克风</c:v>
                </c:pt>
                <c:pt idx="2">
                  <c:v>微型扬声器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  <c:pt idx="0">
                  <c:v>79</c:v>
                </c:pt>
                <c:pt idx="1">
                  <c:v>20</c:v>
                </c:pt>
                <c:pt idx="2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472-4EFB-97B4-8FBE1A70A7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143DB3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rgbClr val="143DB3"/>
                </a:solidFill>
              </a:rPr>
              <a:t>100dB</a:t>
            </a:r>
            <a:r>
              <a:rPr lang="zh-CN" b="1" dirty="0">
                <a:solidFill>
                  <a:srgbClr val="143DB3"/>
                </a:solidFill>
              </a:rPr>
              <a:t>白噪 降噪深度测试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143DB3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'100dB'!$B$1</c:f>
              <c:strCache>
                <c:ptCount val="1"/>
                <c:pt idx="0">
                  <c:v>耳道拾音</c:v>
                </c:pt>
              </c:strCache>
            </c:strRef>
          </c:tx>
          <c:spPr>
            <a:ln w="19050" cap="rnd">
              <a:solidFill>
                <a:srgbClr val="143DB3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'100dB'!$B$2:$B$513</c:f>
              <c:numCache>
                <c:formatCode>General</c:formatCode>
                <c:ptCount val="512"/>
                <c:pt idx="0">
                  <c:v>-65.430000000000007</c:v>
                </c:pt>
                <c:pt idx="1">
                  <c:v>-68.75</c:v>
                </c:pt>
                <c:pt idx="2">
                  <c:v>-79.25</c:v>
                </c:pt>
                <c:pt idx="3">
                  <c:v>-91.27</c:v>
                </c:pt>
                <c:pt idx="4">
                  <c:v>-91.45</c:v>
                </c:pt>
                <c:pt idx="5">
                  <c:v>-91.19</c:v>
                </c:pt>
                <c:pt idx="6">
                  <c:v>-90.67</c:v>
                </c:pt>
                <c:pt idx="7">
                  <c:v>-88.74</c:v>
                </c:pt>
                <c:pt idx="8">
                  <c:v>-80.33</c:v>
                </c:pt>
                <c:pt idx="9">
                  <c:v>-71.19</c:v>
                </c:pt>
                <c:pt idx="10">
                  <c:v>-66.02</c:v>
                </c:pt>
                <c:pt idx="11">
                  <c:v>-62.54</c:v>
                </c:pt>
                <c:pt idx="12">
                  <c:v>-59.46</c:v>
                </c:pt>
                <c:pt idx="13">
                  <c:v>-58.14</c:v>
                </c:pt>
                <c:pt idx="14">
                  <c:v>-59.13</c:v>
                </c:pt>
                <c:pt idx="15">
                  <c:v>-59.71</c:v>
                </c:pt>
                <c:pt idx="16">
                  <c:v>-55.2</c:v>
                </c:pt>
                <c:pt idx="17">
                  <c:v>-52.42</c:v>
                </c:pt>
                <c:pt idx="18">
                  <c:v>-52.46</c:v>
                </c:pt>
                <c:pt idx="19">
                  <c:v>-53.62</c:v>
                </c:pt>
                <c:pt idx="20">
                  <c:v>-53.15</c:v>
                </c:pt>
                <c:pt idx="21">
                  <c:v>-52.33</c:v>
                </c:pt>
                <c:pt idx="22">
                  <c:v>-54.39</c:v>
                </c:pt>
                <c:pt idx="23">
                  <c:v>-54.43</c:v>
                </c:pt>
                <c:pt idx="24">
                  <c:v>-51.41</c:v>
                </c:pt>
                <c:pt idx="25">
                  <c:v>-49.89</c:v>
                </c:pt>
                <c:pt idx="26">
                  <c:v>-51.51</c:v>
                </c:pt>
                <c:pt idx="27">
                  <c:v>-52.74</c:v>
                </c:pt>
                <c:pt idx="28">
                  <c:v>-49.18</c:v>
                </c:pt>
                <c:pt idx="29">
                  <c:v>-47.29</c:v>
                </c:pt>
                <c:pt idx="30">
                  <c:v>-42.09</c:v>
                </c:pt>
                <c:pt idx="31">
                  <c:v>-35.979999999999997</c:v>
                </c:pt>
                <c:pt idx="32">
                  <c:v>-34.33</c:v>
                </c:pt>
                <c:pt idx="33">
                  <c:v>-35.82</c:v>
                </c:pt>
                <c:pt idx="34">
                  <c:v>-38.119999999999997</c:v>
                </c:pt>
                <c:pt idx="35">
                  <c:v>-42.73</c:v>
                </c:pt>
                <c:pt idx="36">
                  <c:v>-45.13</c:v>
                </c:pt>
                <c:pt idx="37">
                  <c:v>-42.28</c:v>
                </c:pt>
                <c:pt idx="38">
                  <c:v>-41.33</c:v>
                </c:pt>
                <c:pt idx="39">
                  <c:v>-41.09</c:v>
                </c:pt>
                <c:pt idx="40">
                  <c:v>-40.61</c:v>
                </c:pt>
                <c:pt idx="41">
                  <c:v>-41.12</c:v>
                </c:pt>
                <c:pt idx="42">
                  <c:v>-41.35</c:v>
                </c:pt>
                <c:pt idx="43">
                  <c:v>-43.35</c:v>
                </c:pt>
                <c:pt idx="44">
                  <c:v>-46.58</c:v>
                </c:pt>
                <c:pt idx="45">
                  <c:v>-47.67</c:v>
                </c:pt>
                <c:pt idx="46">
                  <c:v>-49.21</c:v>
                </c:pt>
                <c:pt idx="47">
                  <c:v>-50</c:v>
                </c:pt>
                <c:pt idx="48">
                  <c:v>-50.82</c:v>
                </c:pt>
                <c:pt idx="49">
                  <c:v>-51.38</c:v>
                </c:pt>
                <c:pt idx="50">
                  <c:v>-49.99</c:v>
                </c:pt>
                <c:pt idx="51">
                  <c:v>-49.64</c:v>
                </c:pt>
                <c:pt idx="52">
                  <c:v>-50.79</c:v>
                </c:pt>
                <c:pt idx="53">
                  <c:v>-51.5</c:v>
                </c:pt>
                <c:pt idx="54">
                  <c:v>-52.8</c:v>
                </c:pt>
                <c:pt idx="55">
                  <c:v>-55.34</c:v>
                </c:pt>
                <c:pt idx="56">
                  <c:v>-55.58</c:v>
                </c:pt>
                <c:pt idx="57">
                  <c:v>-53.77</c:v>
                </c:pt>
                <c:pt idx="58">
                  <c:v>-51.64</c:v>
                </c:pt>
                <c:pt idx="59">
                  <c:v>-50.15</c:v>
                </c:pt>
                <c:pt idx="60">
                  <c:v>-50.86</c:v>
                </c:pt>
                <c:pt idx="61">
                  <c:v>-51.78</c:v>
                </c:pt>
                <c:pt idx="62">
                  <c:v>-51.72</c:v>
                </c:pt>
                <c:pt idx="63">
                  <c:v>-53.57</c:v>
                </c:pt>
                <c:pt idx="64">
                  <c:v>-54.93</c:v>
                </c:pt>
                <c:pt idx="65">
                  <c:v>-52.82</c:v>
                </c:pt>
                <c:pt idx="66">
                  <c:v>-50.46</c:v>
                </c:pt>
                <c:pt idx="67">
                  <c:v>-50.63</c:v>
                </c:pt>
                <c:pt idx="68">
                  <c:v>-53.75</c:v>
                </c:pt>
                <c:pt idx="69">
                  <c:v>-55.98</c:v>
                </c:pt>
                <c:pt idx="70">
                  <c:v>-54.62</c:v>
                </c:pt>
                <c:pt idx="71">
                  <c:v>-54.14</c:v>
                </c:pt>
                <c:pt idx="72">
                  <c:v>-55.19</c:v>
                </c:pt>
                <c:pt idx="73">
                  <c:v>-53.98</c:v>
                </c:pt>
                <c:pt idx="74">
                  <c:v>-50.25</c:v>
                </c:pt>
                <c:pt idx="75">
                  <c:v>-47.55</c:v>
                </c:pt>
                <c:pt idx="76">
                  <c:v>-48.05</c:v>
                </c:pt>
                <c:pt idx="77">
                  <c:v>-51.08</c:v>
                </c:pt>
                <c:pt idx="78">
                  <c:v>-55.33</c:v>
                </c:pt>
                <c:pt idx="79">
                  <c:v>-58.92</c:v>
                </c:pt>
                <c:pt idx="80">
                  <c:v>-56.93</c:v>
                </c:pt>
                <c:pt idx="81">
                  <c:v>-53.53</c:v>
                </c:pt>
                <c:pt idx="82">
                  <c:v>-51.9</c:v>
                </c:pt>
                <c:pt idx="83">
                  <c:v>-52.39</c:v>
                </c:pt>
                <c:pt idx="84">
                  <c:v>-54.25</c:v>
                </c:pt>
                <c:pt idx="85">
                  <c:v>-56.99</c:v>
                </c:pt>
                <c:pt idx="86">
                  <c:v>-57.24</c:v>
                </c:pt>
                <c:pt idx="87">
                  <c:v>-53.97</c:v>
                </c:pt>
                <c:pt idx="88">
                  <c:v>-52.88</c:v>
                </c:pt>
                <c:pt idx="89">
                  <c:v>-53.93</c:v>
                </c:pt>
                <c:pt idx="90">
                  <c:v>-54.91</c:v>
                </c:pt>
                <c:pt idx="91">
                  <c:v>-54.22</c:v>
                </c:pt>
                <c:pt idx="92">
                  <c:v>-51.69</c:v>
                </c:pt>
                <c:pt idx="93">
                  <c:v>-47.32</c:v>
                </c:pt>
                <c:pt idx="94">
                  <c:v>-44.71</c:v>
                </c:pt>
                <c:pt idx="95">
                  <c:v>-43.8</c:v>
                </c:pt>
                <c:pt idx="96">
                  <c:v>-44.17</c:v>
                </c:pt>
                <c:pt idx="97">
                  <c:v>-45.05</c:v>
                </c:pt>
                <c:pt idx="98">
                  <c:v>-45.36</c:v>
                </c:pt>
                <c:pt idx="99">
                  <c:v>-45.45</c:v>
                </c:pt>
                <c:pt idx="100">
                  <c:v>-46.13</c:v>
                </c:pt>
                <c:pt idx="101">
                  <c:v>-47.83</c:v>
                </c:pt>
                <c:pt idx="102">
                  <c:v>-47.83</c:v>
                </c:pt>
                <c:pt idx="103">
                  <c:v>-46.08</c:v>
                </c:pt>
                <c:pt idx="104">
                  <c:v>-44.78</c:v>
                </c:pt>
                <c:pt idx="105">
                  <c:v>-44.3</c:v>
                </c:pt>
                <c:pt idx="106">
                  <c:v>-44.4</c:v>
                </c:pt>
                <c:pt idx="107">
                  <c:v>-45.57</c:v>
                </c:pt>
                <c:pt idx="108">
                  <c:v>-46.83</c:v>
                </c:pt>
                <c:pt idx="109">
                  <c:v>-45.15</c:v>
                </c:pt>
                <c:pt idx="110">
                  <c:v>-43.06</c:v>
                </c:pt>
                <c:pt idx="111">
                  <c:v>-41.82</c:v>
                </c:pt>
                <c:pt idx="112">
                  <c:v>-40.44</c:v>
                </c:pt>
                <c:pt idx="113">
                  <c:v>-40.340000000000003</c:v>
                </c:pt>
                <c:pt idx="114">
                  <c:v>-41.51</c:v>
                </c:pt>
                <c:pt idx="115">
                  <c:v>-41.86</c:v>
                </c:pt>
                <c:pt idx="116">
                  <c:v>-41.5</c:v>
                </c:pt>
                <c:pt idx="117">
                  <c:v>-40.270000000000003</c:v>
                </c:pt>
                <c:pt idx="118">
                  <c:v>-38.130000000000003</c:v>
                </c:pt>
                <c:pt idx="119">
                  <c:v>-37.72</c:v>
                </c:pt>
                <c:pt idx="120">
                  <c:v>-40</c:v>
                </c:pt>
                <c:pt idx="121">
                  <c:v>-42.72</c:v>
                </c:pt>
                <c:pt idx="122">
                  <c:v>-43.81</c:v>
                </c:pt>
                <c:pt idx="123">
                  <c:v>-44.52</c:v>
                </c:pt>
                <c:pt idx="124">
                  <c:v>-46.44</c:v>
                </c:pt>
                <c:pt idx="125">
                  <c:v>-49.28</c:v>
                </c:pt>
                <c:pt idx="126">
                  <c:v>-51.02</c:v>
                </c:pt>
                <c:pt idx="127">
                  <c:v>-52.35</c:v>
                </c:pt>
                <c:pt idx="128">
                  <c:v>-54.62</c:v>
                </c:pt>
                <c:pt idx="129">
                  <c:v>-57</c:v>
                </c:pt>
                <c:pt idx="130">
                  <c:v>-57.32</c:v>
                </c:pt>
                <c:pt idx="131">
                  <c:v>-54.58</c:v>
                </c:pt>
                <c:pt idx="132">
                  <c:v>-53.76</c:v>
                </c:pt>
                <c:pt idx="133">
                  <c:v>-55.49</c:v>
                </c:pt>
                <c:pt idx="134">
                  <c:v>-58.58</c:v>
                </c:pt>
                <c:pt idx="135">
                  <c:v>-60.08</c:v>
                </c:pt>
                <c:pt idx="136">
                  <c:v>-57.62</c:v>
                </c:pt>
                <c:pt idx="137">
                  <c:v>-54.28</c:v>
                </c:pt>
                <c:pt idx="138">
                  <c:v>-52.5</c:v>
                </c:pt>
                <c:pt idx="139">
                  <c:v>-51.2</c:v>
                </c:pt>
                <c:pt idx="140">
                  <c:v>-50.48</c:v>
                </c:pt>
                <c:pt idx="141">
                  <c:v>-51.02</c:v>
                </c:pt>
                <c:pt idx="142">
                  <c:v>-53.44</c:v>
                </c:pt>
                <c:pt idx="143">
                  <c:v>-56.21</c:v>
                </c:pt>
                <c:pt idx="144">
                  <c:v>-53.74</c:v>
                </c:pt>
                <c:pt idx="145">
                  <c:v>-51.73</c:v>
                </c:pt>
                <c:pt idx="146">
                  <c:v>-51.44</c:v>
                </c:pt>
                <c:pt idx="147">
                  <c:v>-51.38</c:v>
                </c:pt>
                <c:pt idx="148">
                  <c:v>-51.61</c:v>
                </c:pt>
                <c:pt idx="149">
                  <c:v>-52.35</c:v>
                </c:pt>
                <c:pt idx="150">
                  <c:v>-53.02</c:v>
                </c:pt>
                <c:pt idx="151">
                  <c:v>-53.33</c:v>
                </c:pt>
                <c:pt idx="152">
                  <c:v>-54.45</c:v>
                </c:pt>
                <c:pt idx="153">
                  <c:v>-55.62</c:v>
                </c:pt>
                <c:pt idx="154">
                  <c:v>-54.36</c:v>
                </c:pt>
                <c:pt idx="155">
                  <c:v>-52.97</c:v>
                </c:pt>
                <c:pt idx="156">
                  <c:v>-52.85</c:v>
                </c:pt>
                <c:pt idx="157">
                  <c:v>-54.28</c:v>
                </c:pt>
                <c:pt idx="158">
                  <c:v>-56.99</c:v>
                </c:pt>
                <c:pt idx="159">
                  <c:v>-60.48</c:v>
                </c:pt>
                <c:pt idx="160">
                  <c:v>-59.52</c:v>
                </c:pt>
                <c:pt idx="161">
                  <c:v>-57.89</c:v>
                </c:pt>
                <c:pt idx="162">
                  <c:v>-58.58</c:v>
                </c:pt>
                <c:pt idx="163">
                  <c:v>-58.41</c:v>
                </c:pt>
                <c:pt idx="164">
                  <c:v>-57.86</c:v>
                </c:pt>
                <c:pt idx="165">
                  <c:v>-57.08</c:v>
                </c:pt>
                <c:pt idx="166">
                  <c:v>-56.28</c:v>
                </c:pt>
                <c:pt idx="167">
                  <c:v>-56.04</c:v>
                </c:pt>
                <c:pt idx="168">
                  <c:v>-55.66</c:v>
                </c:pt>
                <c:pt idx="169">
                  <c:v>-54.4</c:v>
                </c:pt>
                <c:pt idx="170">
                  <c:v>-53.96</c:v>
                </c:pt>
                <c:pt idx="171">
                  <c:v>-54.66</c:v>
                </c:pt>
                <c:pt idx="172">
                  <c:v>-56.71</c:v>
                </c:pt>
                <c:pt idx="173">
                  <c:v>-58.87</c:v>
                </c:pt>
                <c:pt idx="174">
                  <c:v>-60.26</c:v>
                </c:pt>
                <c:pt idx="175">
                  <c:v>-61.06</c:v>
                </c:pt>
                <c:pt idx="176">
                  <c:v>-61.3</c:v>
                </c:pt>
                <c:pt idx="177">
                  <c:v>-60.9</c:v>
                </c:pt>
                <c:pt idx="178">
                  <c:v>-61.18</c:v>
                </c:pt>
                <c:pt idx="179">
                  <c:v>-64.12</c:v>
                </c:pt>
                <c:pt idx="180">
                  <c:v>-68.14</c:v>
                </c:pt>
                <c:pt idx="181">
                  <c:v>-69.14</c:v>
                </c:pt>
                <c:pt idx="182">
                  <c:v>-67.47</c:v>
                </c:pt>
                <c:pt idx="183">
                  <c:v>-65.709999999999994</c:v>
                </c:pt>
                <c:pt idx="184">
                  <c:v>-66.040000000000006</c:v>
                </c:pt>
                <c:pt idx="185">
                  <c:v>-66.989999999999995</c:v>
                </c:pt>
                <c:pt idx="186">
                  <c:v>-67.12</c:v>
                </c:pt>
                <c:pt idx="187">
                  <c:v>-67.75</c:v>
                </c:pt>
                <c:pt idx="188">
                  <c:v>-68.95</c:v>
                </c:pt>
                <c:pt idx="189">
                  <c:v>-69.13</c:v>
                </c:pt>
                <c:pt idx="190">
                  <c:v>-66.930000000000007</c:v>
                </c:pt>
                <c:pt idx="191">
                  <c:v>-65.739999999999995</c:v>
                </c:pt>
                <c:pt idx="192">
                  <c:v>-66.62</c:v>
                </c:pt>
                <c:pt idx="193">
                  <c:v>-67.099999999999994</c:v>
                </c:pt>
                <c:pt idx="194">
                  <c:v>-65.08</c:v>
                </c:pt>
                <c:pt idx="195">
                  <c:v>-63.28</c:v>
                </c:pt>
                <c:pt idx="196">
                  <c:v>-63.1</c:v>
                </c:pt>
                <c:pt idx="197">
                  <c:v>-63.48</c:v>
                </c:pt>
                <c:pt idx="198">
                  <c:v>-63.76</c:v>
                </c:pt>
                <c:pt idx="199">
                  <c:v>-63.97</c:v>
                </c:pt>
                <c:pt idx="200">
                  <c:v>-64.16</c:v>
                </c:pt>
                <c:pt idx="201">
                  <c:v>-64.19</c:v>
                </c:pt>
                <c:pt idx="202">
                  <c:v>-64.180000000000007</c:v>
                </c:pt>
                <c:pt idx="203">
                  <c:v>-63.53</c:v>
                </c:pt>
                <c:pt idx="204">
                  <c:v>-62.91</c:v>
                </c:pt>
                <c:pt idx="205">
                  <c:v>-63.67</c:v>
                </c:pt>
                <c:pt idx="206">
                  <c:v>-65.680000000000007</c:v>
                </c:pt>
                <c:pt idx="207">
                  <c:v>-68.14</c:v>
                </c:pt>
                <c:pt idx="208">
                  <c:v>-67.900000000000006</c:v>
                </c:pt>
                <c:pt idx="209">
                  <c:v>-64.599999999999994</c:v>
                </c:pt>
                <c:pt idx="210">
                  <c:v>-63.12</c:v>
                </c:pt>
                <c:pt idx="211">
                  <c:v>-62.63</c:v>
                </c:pt>
                <c:pt idx="212">
                  <c:v>-61.1</c:v>
                </c:pt>
                <c:pt idx="213">
                  <c:v>-60.18</c:v>
                </c:pt>
                <c:pt idx="214">
                  <c:v>-60.67</c:v>
                </c:pt>
                <c:pt idx="215">
                  <c:v>-61.43</c:v>
                </c:pt>
                <c:pt idx="216">
                  <c:v>-61.81</c:v>
                </c:pt>
                <c:pt idx="217">
                  <c:v>-61.74</c:v>
                </c:pt>
                <c:pt idx="218">
                  <c:v>-60.51</c:v>
                </c:pt>
                <c:pt idx="219">
                  <c:v>-59.04</c:v>
                </c:pt>
                <c:pt idx="220">
                  <c:v>-58.24</c:v>
                </c:pt>
                <c:pt idx="221">
                  <c:v>-57.28</c:v>
                </c:pt>
                <c:pt idx="222">
                  <c:v>-56.71</c:v>
                </c:pt>
                <c:pt idx="223">
                  <c:v>-56.81</c:v>
                </c:pt>
                <c:pt idx="224">
                  <c:v>-57.79</c:v>
                </c:pt>
                <c:pt idx="225">
                  <c:v>-59.29</c:v>
                </c:pt>
                <c:pt idx="226">
                  <c:v>-60.02</c:v>
                </c:pt>
                <c:pt idx="227">
                  <c:v>-60.02</c:v>
                </c:pt>
                <c:pt idx="228">
                  <c:v>-59.96</c:v>
                </c:pt>
                <c:pt idx="229">
                  <c:v>-60.81</c:v>
                </c:pt>
                <c:pt idx="230">
                  <c:v>-62.05</c:v>
                </c:pt>
                <c:pt idx="231">
                  <c:v>-63.08</c:v>
                </c:pt>
                <c:pt idx="232">
                  <c:v>-63.45</c:v>
                </c:pt>
                <c:pt idx="233">
                  <c:v>-63.25</c:v>
                </c:pt>
                <c:pt idx="234">
                  <c:v>-63.34</c:v>
                </c:pt>
                <c:pt idx="235">
                  <c:v>-63.93</c:v>
                </c:pt>
                <c:pt idx="236">
                  <c:v>-64.489999999999995</c:v>
                </c:pt>
                <c:pt idx="237">
                  <c:v>-65.34</c:v>
                </c:pt>
                <c:pt idx="238">
                  <c:v>-65.34</c:v>
                </c:pt>
                <c:pt idx="239">
                  <c:v>-63.57</c:v>
                </c:pt>
                <c:pt idx="240">
                  <c:v>-62.58</c:v>
                </c:pt>
                <c:pt idx="241">
                  <c:v>-62.37</c:v>
                </c:pt>
                <c:pt idx="242">
                  <c:v>-62.38</c:v>
                </c:pt>
                <c:pt idx="243">
                  <c:v>-62.89</c:v>
                </c:pt>
                <c:pt idx="244">
                  <c:v>-62.48</c:v>
                </c:pt>
                <c:pt idx="245">
                  <c:v>-60.94</c:v>
                </c:pt>
                <c:pt idx="246">
                  <c:v>-59.87</c:v>
                </c:pt>
                <c:pt idx="247">
                  <c:v>-59.07</c:v>
                </c:pt>
                <c:pt idx="248">
                  <c:v>-58.7</c:v>
                </c:pt>
                <c:pt idx="249">
                  <c:v>-59.14</c:v>
                </c:pt>
                <c:pt idx="250">
                  <c:v>-60.49</c:v>
                </c:pt>
                <c:pt idx="251">
                  <c:v>-62.9</c:v>
                </c:pt>
                <c:pt idx="252">
                  <c:v>-62.15</c:v>
                </c:pt>
                <c:pt idx="253">
                  <c:v>-59.01</c:v>
                </c:pt>
                <c:pt idx="254">
                  <c:v>-57.63</c:v>
                </c:pt>
                <c:pt idx="255">
                  <c:v>-56.75</c:v>
                </c:pt>
                <c:pt idx="256">
                  <c:v>-56.1</c:v>
                </c:pt>
                <c:pt idx="257">
                  <c:v>-56.65</c:v>
                </c:pt>
                <c:pt idx="258">
                  <c:v>-58.17</c:v>
                </c:pt>
                <c:pt idx="259">
                  <c:v>-58.66</c:v>
                </c:pt>
                <c:pt idx="260">
                  <c:v>-58.92</c:v>
                </c:pt>
                <c:pt idx="261">
                  <c:v>-59.33</c:v>
                </c:pt>
                <c:pt idx="262">
                  <c:v>-59.37</c:v>
                </c:pt>
                <c:pt idx="263">
                  <c:v>-60.08</c:v>
                </c:pt>
                <c:pt idx="264">
                  <c:v>-61.76</c:v>
                </c:pt>
                <c:pt idx="265">
                  <c:v>-62.21</c:v>
                </c:pt>
                <c:pt idx="266">
                  <c:v>-61.3</c:v>
                </c:pt>
                <c:pt idx="267">
                  <c:v>-61.68</c:v>
                </c:pt>
                <c:pt idx="268">
                  <c:v>-62.17</c:v>
                </c:pt>
                <c:pt idx="269">
                  <c:v>-62.08</c:v>
                </c:pt>
                <c:pt idx="270">
                  <c:v>-62.68</c:v>
                </c:pt>
                <c:pt idx="271">
                  <c:v>-63.24</c:v>
                </c:pt>
                <c:pt idx="272">
                  <c:v>-62.38</c:v>
                </c:pt>
                <c:pt idx="273">
                  <c:v>-61.35</c:v>
                </c:pt>
                <c:pt idx="274">
                  <c:v>-60.52</c:v>
                </c:pt>
                <c:pt idx="275">
                  <c:v>-59.7</c:v>
                </c:pt>
                <c:pt idx="276">
                  <c:v>-59.58</c:v>
                </c:pt>
                <c:pt idx="277">
                  <c:v>-60.63</c:v>
                </c:pt>
                <c:pt idx="278">
                  <c:v>-62.26</c:v>
                </c:pt>
                <c:pt idx="279">
                  <c:v>-62.73</c:v>
                </c:pt>
                <c:pt idx="280">
                  <c:v>-63.04</c:v>
                </c:pt>
                <c:pt idx="281">
                  <c:v>-63.74</c:v>
                </c:pt>
                <c:pt idx="282">
                  <c:v>-63.73</c:v>
                </c:pt>
                <c:pt idx="283">
                  <c:v>-64.16</c:v>
                </c:pt>
                <c:pt idx="284">
                  <c:v>-66.59</c:v>
                </c:pt>
                <c:pt idx="285">
                  <c:v>-69.39</c:v>
                </c:pt>
                <c:pt idx="286">
                  <c:v>-69.83</c:v>
                </c:pt>
                <c:pt idx="287">
                  <c:v>-69.02</c:v>
                </c:pt>
                <c:pt idx="288">
                  <c:v>-67.989999999999995</c:v>
                </c:pt>
                <c:pt idx="289">
                  <c:v>-67.47</c:v>
                </c:pt>
                <c:pt idx="290">
                  <c:v>-67.72</c:v>
                </c:pt>
                <c:pt idx="291">
                  <c:v>-67.16</c:v>
                </c:pt>
                <c:pt idx="292">
                  <c:v>-66.069999999999993</c:v>
                </c:pt>
                <c:pt idx="293">
                  <c:v>-66.209999999999994</c:v>
                </c:pt>
                <c:pt idx="294">
                  <c:v>-67.900000000000006</c:v>
                </c:pt>
                <c:pt idx="295">
                  <c:v>-70.599999999999994</c:v>
                </c:pt>
                <c:pt idx="296">
                  <c:v>-72.83</c:v>
                </c:pt>
                <c:pt idx="297">
                  <c:v>-72.680000000000007</c:v>
                </c:pt>
                <c:pt idx="298">
                  <c:v>-71.459999999999994</c:v>
                </c:pt>
                <c:pt idx="299">
                  <c:v>-71.61</c:v>
                </c:pt>
                <c:pt idx="300">
                  <c:v>-73.430000000000007</c:v>
                </c:pt>
                <c:pt idx="301">
                  <c:v>-75.25</c:v>
                </c:pt>
                <c:pt idx="302">
                  <c:v>-74.73</c:v>
                </c:pt>
                <c:pt idx="303">
                  <c:v>-73.91</c:v>
                </c:pt>
                <c:pt idx="304">
                  <c:v>-74.150000000000006</c:v>
                </c:pt>
                <c:pt idx="305">
                  <c:v>-74.69</c:v>
                </c:pt>
                <c:pt idx="306">
                  <c:v>-74.41</c:v>
                </c:pt>
                <c:pt idx="307">
                  <c:v>-73.489999999999995</c:v>
                </c:pt>
                <c:pt idx="308">
                  <c:v>-72.88</c:v>
                </c:pt>
                <c:pt idx="309">
                  <c:v>-71.849999999999994</c:v>
                </c:pt>
                <c:pt idx="310">
                  <c:v>-70.989999999999995</c:v>
                </c:pt>
                <c:pt idx="311">
                  <c:v>-71.89</c:v>
                </c:pt>
                <c:pt idx="312">
                  <c:v>-74.040000000000006</c:v>
                </c:pt>
                <c:pt idx="313">
                  <c:v>-76.12</c:v>
                </c:pt>
                <c:pt idx="314">
                  <c:v>-76.87</c:v>
                </c:pt>
                <c:pt idx="315">
                  <c:v>-75.38</c:v>
                </c:pt>
                <c:pt idx="316">
                  <c:v>-73.55</c:v>
                </c:pt>
                <c:pt idx="317">
                  <c:v>-72.239999999999995</c:v>
                </c:pt>
                <c:pt idx="318">
                  <c:v>-71.38</c:v>
                </c:pt>
                <c:pt idx="319">
                  <c:v>-70.87</c:v>
                </c:pt>
                <c:pt idx="320">
                  <c:v>-70.61</c:v>
                </c:pt>
                <c:pt idx="321">
                  <c:v>-70.14</c:v>
                </c:pt>
                <c:pt idx="322">
                  <c:v>-69.66</c:v>
                </c:pt>
                <c:pt idx="323">
                  <c:v>-69.790000000000006</c:v>
                </c:pt>
                <c:pt idx="324">
                  <c:v>-70.08</c:v>
                </c:pt>
                <c:pt idx="325">
                  <c:v>-69.25</c:v>
                </c:pt>
                <c:pt idx="326">
                  <c:v>-67.56</c:v>
                </c:pt>
                <c:pt idx="327">
                  <c:v>-66.16</c:v>
                </c:pt>
                <c:pt idx="328">
                  <c:v>-65.72</c:v>
                </c:pt>
                <c:pt idx="329">
                  <c:v>-66.180000000000007</c:v>
                </c:pt>
                <c:pt idx="330">
                  <c:v>-67.05</c:v>
                </c:pt>
                <c:pt idx="331">
                  <c:v>-68.069999999999993</c:v>
                </c:pt>
                <c:pt idx="332">
                  <c:v>-69.25</c:v>
                </c:pt>
                <c:pt idx="333">
                  <c:v>-70.27</c:v>
                </c:pt>
                <c:pt idx="334">
                  <c:v>-71.34</c:v>
                </c:pt>
                <c:pt idx="335">
                  <c:v>-72.459999999999994</c:v>
                </c:pt>
                <c:pt idx="336">
                  <c:v>-72.75</c:v>
                </c:pt>
                <c:pt idx="337">
                  <c:v>-72.09</c:v>
                </c:pt>
                <c:pt idx="338">
                  <c:v>-71.989999999999995</c:v>
                </c:pt>
                <c:pt idx="339">
                  <c:v>-72.66</c:v>
                </c:pt>
                <c:pt idx="340">
                  <c:v>-74.2</c:v>
                </c:pt>
                <c:pt idx="341">
                  <c:v>-76.37</c:v>
                </c:pt>
                <c:pt idx="342">
                  <c:v>-77.64</c:v>
                </c:pt>
                <c:pt idx="343">
                  <c:v>-76.39</c:v>
                </c:pt>
                <c:pt idx="344">
                  <c:v>-74.430000000000007</c:v>
                </c:pt>
                <c:pt idx="345">
                  <c:v>-73.42</c:v>
                </c:pt>
                <c:pt idx="346">
                  <c:v>-73.77</c:v>
                </c:pt>
                <c:pt idx="347">
                  <c:v>-74.47</c:v>
                </c:pt>
                <c:pt idx="348">
                  <c:v>-74.75</c:v>
                </c:pt>
                <c:pt idx="349">
                  <c:v>-75.569999999999993</c:v>
                </c:pt>
                <c:pt idx="350">
                  <c:v>-77.05</c:v>
                </c:pt>
                <c:pt idx="351">
                  <c:v>-78.91</c:v>
                </c:pt>
                <c:pt idx="352">
                  <c:v>-81.16</c:v>
                </c:pt>
                <c:pt idx="353">
                  <c:v>-83.17</c:v>
                </c:pt>
                <c:pt idx="354">
                  <c:v>-84.03</c:v>
                </c:pt>
                <c:pt idx="355">
                  <c:v>-82.64</c:v>
                </c:pt>
                <c:pt idx="356">
                  <c:v>-80.959999999999994</c:v>
                </c:pt>
                <c:pt idx="357">
                  <c:v>-80.39</c:v>
                </c:pt>
                <c:pt idx="358">
                  <c:v>-80.45</c:v>
                </c:pt>
                <c:pt idx="359">
                  <c:v>-80.81</c:v>
                </c:pt>
                <c:pt idx="360">
                  <c:v>-81.760000000000005</c:v>
                </c:pt>
                <c:pt idx="361">
                  <c:v>-83.18</c:v>
                </c:pt>
                <c:pt idx="362">
                  <c:v>-84.28</c:v>
                </c:pt>
                <c:pt idx="363">
                  <c:v>-84.78</c:v>
                </c:pt>
                <c:pt idx="364">
                  <c:v>-85.22</c:v>
                </c:pt>
                <c:pt idx="365">
                  <c:v>-85.44</c:v>
                </c:pt>
                <c:pt idx="366">
                  <c:v>-85.65</c:v>
                </c:pt>
                <c:pt idx="367">
                  <c:v>-85.65</c:v>
                </c:pt>
                <c:pt idx="368">
                  <c:v>-84.91</c:v>
                </c:pt>
                <c:pt idx="369">
                  <c:v>-84.48</c:v>
                </c:pt>
                <c:pt idx="370">
                  <c:v>-84.64</c:v>
                </c:pt>
                <c:pt idx="371">
                  <c:v>-84.88</c:v>
                </c:pt>
                <c:pt idx="372">
                  <c:v>-85.37</c:v>
                </c:pt>
                <c:pt idx="373">
                  <c:v>-85.92</c:v>
                </c:pt>
                <c:pt idx="374">
                  <c:v>-86.06</c:v>
                </c:pt>
                <c:pt idx="375">
                  <c:v>-86.52</c:v>
                </c:pt>
                <c:pt idx="376">
                  <c:v>-87.46</c:v>
                </c:pt>
                <c:pt idx="377">
                  <c:v>-87.37</c:v>
                </c:pt>
                <c:pt idx="378">
                  <c:v>-86.95</c:v>
                </c:pt>
                <c:pt idx="379">
                  <c:v>-87.02</c:v>
                </c:pt>
                <c:pt idx="380">
                  <c:v>-87.55</c:v>
                </c:pt>
                <c:pt idx="381">
                  <c:v>-88.3</c:v>
                </c:pt>
                <c:pt idx="382">
                  <c:v>-88.69</c:v>
                </c:pt>
                <c:pt idx="383">
                  <c:v>-88.4</c:v>
                </c:pt>
                <c:pt idx="384">
                  <c:v>-87.88</c:v>
                </c:pt>
                <c:pt idx="385">
                  <c:v>-87.79</c:v>
                </c:pt>
                <c:pt idx="386">
                  <c:v>-87.16</c:v>
                </c:pt>
                <c:pt idx="387">
                  <c:v>-87.01</c:v>
                </c:pt>
                <c:pt idx="388">
                  <c:v>-87.38</c:v>
                </c:pt>
                <c:pt idx="389">
                  <c:v>-87.57</c:v>
                </c:pt>
                <c:pt idx="390">
                  <c:v>-87.94</c:v>
                </c:pt>
                <c:pt idx="391">
                  <c:v>-88.74</c:v>
                </c:pt>
                <c:pt idx="392">
                  <c:v>-89.48</c:v>
                </c:pt>
                <c:pt idx="393">
                  <c:v>-89.84</c:v>
                </c:pt>
                <c:pt idx="394">
                  <c:v>-90.01</c:v>
                </c:pt>
                <c:pt idx="395">
                  <c:v>-90.33</c:v>
                </c:pt>
                <c:pt idx="396">
                  <c:v>-90.76</c:v>
                </c:pt>
                <c:pt idx="397">
                  <c:v>-91.1</c:v>
                </c:pt>
                <c:pt idx="398">
                  <c:v>-91.29</c:v>
                </c:pt>
                <c:pt idx="399">
                  <c:v>-91.24</c:v>
                </c:pt>
                <c:pt idx="400">
                  <c:v>-91.1</c:v>
                </c:pt>
                <c:pt idx="401">
                  <c:v>-91.14</c:v>
                </c:pt>
                <c:pt idx="402">
                  <c:v>-91.21</c:v>
                </c:pt>
                <c:pt idx="403">
                  <c:v>-91</c:v>
                </c:pt>
                <c:pt idx="404">
                  <c:v>-90.97</c:v>
                </c:pt>
                <c:pt idx="405">
                  <c:v>-91.1</c:v>
                </c:pt>
                <c:pt idx="406">
                  <c:v>-91.17</c:v>
                </c:pt>
                <c:pt idx="407">
                  <c:v>-91.29</c:v>
                </c:pt>
                <c:pt idx="408">
                  <c:v>-91.36</c:v>
                </c:pt>
                <c:pt idx="409">
                  <c:v>-91.35</c:v>
                </c:pt>
                <c:pt idx="410">
                  <c:v>-91.28</c:v>
                </c:pt>
                <c:pt idx="411">
                  <c:v>-91.26</c:v>
                </c:pt>
                <c:pt idx="412">
                  <c:v>-91.31</c:v>
                </c:pt>
                <c:pt idx="413">
                  <c:v>-91.46</c:v>
                </c:pt>
                <c:pt idx="414">
                  <c:v>-91.74</c:v>
                </c:pt>
                <c:pt idx="415">
                  <c:v>-91.91</c:v>
                </c:pt>
                <c:pt idx="416">
                  <c:v>-91.83</c:v>
                </c:pt>
                <c:pt idx="417">
                  <c:v>-91.53</c:v>
                </c:pt>
                <c:pt idx="418">
                  <c:v>-91.45</c:v>
                </c:pt>
                <c:pt idx="419">
                  <c:v>-91.71</c:v>
                </c:pt>
                <c:pt idx="420">
                  <c:v>-91.77</c:v>
                </c:pt>
                <c:pt idx="421">
                  <c:v>-91.73</c:v>
                </c:pt>
                <c:pt idx="422">
                  <c:v>-91.94</c:v>
                </c:pt>
                <c:pt idx="423">
                  <c:v>-92.21</c:v>
                </c:pt>
                <c:pt idx="424">
                  <c:v>-92.17</c:v>
                </c:pt>
                <c:pt idx="425">
                  <c:v>-91.88</c:v>
                </c:pt>
                <c:pt idx="426">
                  <c:v>-91.72</c:v>
                </c:pt>
                <c:pt idx="427">
                  <c:v>-91.82</c:v>
                </c:pt>
                <c:pt idx="428">
                  <c:v>-91.99</c:v>
                </c:pt>
                <c:pt idx="429">
                  <c:v>-91.98</c:v>
                </c:pt>
                <c:pt idx="430">
                  <c:v>-91.94</c:v>
                </c:pt>
                <c:pt idx="431">
                  <c:v>-92.07</c:v>
                </c:pt>
                <c:pt idx="432">
                  <c:v>-92.24</c:v>
                </c:pt>
                <c:pt idx="433">
                  <c:v>-92.27</c:v>
                </c:pt>
                <c:pt idx="434">
                  <c:v>-92.13</c:v>
                </c:pt>
                <c:pt idx="435">
                  <c:v>-92.27</c:v>
                </c:pt>
                <c:pt idx="436">
                  <c:v>-92.51</c:v>
                </c:pt>
                <c:pt idx="437">
                  <c:v>-92.27</c:v>
                </c:pt>
                <c:pt idx="438">
                  <c:v>-92.04</c:v>
                </c:pt>
                <c:pt idx="439">
                  <c:v>-92.09</c:v>
                </c:pt>
                <c:pt idx="440">
                  <c:v>-92.25</c:v>
                </c:pt>
                <c:pt idx="441">
                  <c:v>-92.37</c:v>
                </c:pt>
                <c:pt idx="442">
                  <c:v>-92.27</c:v>
                </c:pt>
                <c:pt idx="443">
                  <c:v>-92.14</c:v>
                </c:pt>
                <c:pt idx="444">
                  <c:v>-92.05</c:v>
                </c:pt>
                <c:pt idx="445">
                  <c:v>-92.17</c:v>
                </c:pt>
                <c:pt idx="446">
                  <c:v>-92.4</c:v>
                </c:pt>
                <c:pt idx="447">
                  <c:v>-92.27</c:v>
                </c:pt>
                <c:pt idx="448">
                  <c:v>-92.21</c:v>
                </c:pt>
                <c:pt idx="449">
                  <c:v>-92.25</c:v>
                </c:pt>
                <c:pt idx="450">
                  <c:v>-92.15</c:v>
                </c:pt>
                <c:pt idx="451">
                  <c:v>-92.17</c:v>
                </c:pt>
                <c:pt idx="452">
                  <c:v>-92.19</c:v>
                </c:pt>
                <c:pt idx="453">
                  <c:v>-92.15</c:v>
                </c:pt>
                <c:pt idx="454">
                  <c:v>-92.29</c:v>
                </c:pt>
                <c:pt idx="455">
                  <c:v>-92.6</c:v>
                </c:pt>
                <c:pt idx="456">
                  <c:v>-92.59</c:v>
                </c:pt>
                <c:pt idx="457">
                  <c:v>-92.28</c:v>
                </c:pt>
                <c:pt idx="458">
                  <c:v>-92.28</c:v>
                </c:pt>
                <c:pt idx="459">
                  <c:v>-92.37</c:v>
                </c:pt>
                <c:pt idx="460">
                  <c:v>-92.36</c:v>
                </c:pt>
                <c:pt idx="461">
                  <c:v>-92.47</c:v>
                </c:pt>
                <c:pt idx="462">
                  <c:v>-92.32</c:v>
                </c:pt>
                <c:pt idx="463">
                  <c:v>-92.16</c:v>
                </c:pt>
                <c:pt idx="464">
                  <c:v>-92.18</c:v>
                </c:pt>
                <c:pt idx="465">
                  <c:v>-92.28</c:v>
                </c:pt>
                <c:pt idx="466">
                  <c:v>-92.42</c:v>
                </c:pt>
                <c:pt idx="467">
                  <c:v>-92.66</c:v>
                </c:pt>
                <c:pt idx="468">
                  <c:v>-92.78</c:v>
                </c:pt>
                <c:pt idx="469">
                  <c:v>-92.61</c:v>
                </c:pt>
                <c:pt idx="470">
                  <c:v>-92.3</c:v>
                </c:pt>
                <c:pt idx="471">
                  <c:v>-92.21</c:v>
                </c:pt>
                <c:pt idx="472">
                  <c:v>-92.44</c:v>
                </c:pt>
                <c:pt idx="473">
                  <c:v>-92.71</c:v>
                </c:pt>
                <c:pt idx="474">
                  <c:v>-92.62</c:v>
                </c:pt>
                <c:pt idx="475">
                  <c:v>-92.25</c:v>
                </c:pt>
                <c:pt idx="476">
                  <c:v>-92.02</c:v>
                </c:pt>
                <c:pt idx="477">
                  <c:v>-92.08</c:v>
                </c:pt>
                <c:pt idx="478">
                  <c:v>-92.2</c:v>
                </c:pt>
                <c:pt idx="479">
                  <c:v>-92.33</c:v>
                </c:pt>
                <c:pt idx="480">
                  <c:v>-92.36</c:v>
                </c:pt>
                <c:pt idx="481">
                  <c:v>-92.29</c:v>
                </c:pt>
                <c:pt idx="482">
                  <c:v>-92.15</c:v>
                </c:pt>
                <c:pt idx="483">
                  <c:v>-92.13</c:v>
                </c:pt>
                <c:pt idx="484">
                  <c:v>-92.24</c:v>
                </c:pt>
                <c:pt idx="485">
                  <c:v>-92.43</c:v>
                </c:pt>
                <c:pt idx="486">
                  <c:v>-92.51</c:v>
                </c:pt>
                <c:pt idx="487">
                  <c:v>-92.39</c:v>
                </c:pt>
                <c:pt idx="488">
                  <c:v>-92.2</c:v>
                </c:pt>
                <c:pt idx="489">
                  <c:v>-92.22</c:v>
                </c:pt>
                <c:pt idx="490">
                  <c:v>-92.21</c:v>
                </c:pt>
                <c:pt idx="491">
                  <c:v>-92.22</c:v>
                </c:pt>
                <c:pt idx="492">
                  <c:v>-92.26</c:v>
                </c:pt>
                <c:pt idx="493">
                  <c:v>-92.54</c:v>
                </c:pt>
                <c:pt idx="494">
                  <c:v>-92.73</c:v>
                </c:pt>
                <c:pt idx="495">
                  <c:v>-92.75</c:v>
                </c:pt>
                <c:pt idx="496">
                  <c:v>-92.59</c:v>
                </c:pt>
                <c:pt idx="497">
                  <c:v>-92.5</c:v>
                </c:pt>
                <c:pt idx="498">
                  <c:v>-92.46</c:v>
                </c:pt>
                <c:pt idx="499">
                  <c:v>-92.53</c:v>
                </c:pt>
                <c:pt idx="500">
                  <c:v>-92.69</c:v>
                </c:pt>
                <c:pt idx="501">
                  <c:v>-92.85</c:v>
                </c:pt>
                <c:pt idx="502">
                  <c:v>-92.86</c:v>
                </c:pt>
                <c:pt idx="503">
                  <c:v>-92.59</c:v>
                </c:pt>
                <c:pt idx="504">
                  <c:v>-92.25</c:v>
                </c:pt>
                <c:pt idx="505">
                  <c:v>-92.24</c:v>
                </c:pt>
                <c:pt idx="506">
                  <c:v>-92.33</c:v>
                </c:pt>
                <c:pt idx="507">
                  <c:v>-92.48</c:v>
                </c:pt>
                <c:pt idx="508">
                  <c:v>-92.59</c:v>
                </c:pt>
                <c:pt idx="509">
                  <c:v>-92.47</c:v>
                </c:pt>
                <c:pt idx="510">
                  <c:v>-92.35</c:v>
                </c:pt>
                <c:pt idx="511">
                  <c:v>-92.4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E17-43B8-B56A-F24C2971BE5A}"/>
            </c:ext>
          </c:extLst>
        </c:ser>
        <c:ser>
          <c:idx val="1"/>
          <c:order val="1"/>
          <c:tx>
            <c:strRef>
              <c:f>'100dB'!$C$1</c:f>
              <c:strCache>
                <c:ptCount val="1"/>
                <c:pt idx="0">
                  <c:v>非耳道拾音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'100dB'!$C$2:$C$513</c:f>
              <c:numCache>
                <c:formatCode>General</c:formatCode>
                <c:ptCount val="512"/>
                <c:pt idx="0">
                  <c:v>-8.35</c:v>
                </c:pt>
                <c:pt idx="1">
                  <c:v>-11.67</c:v>
                </c:pt>
                <c:pt idx="2">
                  <c:v>-22.37</c:v>
                </c:pt>
                <c:pt idx="3">
                  <c:v>-40.46</c:v>
                </c:pt>
                <c:pt idx="4">
                  <c:v>-44.98</c:v>
                </c:pt>
                <c:pt idx="5">
                  <c:v>-50.03</c:v>
                </c:pt>
                <c:pt idx="6">
                  <c:v>-49.78</c:v>
                </c:pt>
                <c:pt idx="7">
                  <c:v>-49.13</c:v>
                </c:pt>
                <c:pt idx="8">
                  <c:v>-42.18</c:v>
                </c:pt>
                <c:pt idx="9">
                  <c:v>-34.46</c:v>
                </c:pt>
                <c:pt idx="10">
                  <c:v>-31.02</c:v>
                </c:pt>
                <c:pt idx="11">
                  <c:v>-30.61</c:v>
                </c:pt>
                <c:pt idx="12">
                  <c:v>-30.4</c:v>
                </c:pt>
                <c:pt idx="13">
                  <c:v>-30.79</c:v>
                </c:pt>
                <c:pt idx="14">
                  <c:v>-32.92</c:v>
                </c:pt>
                <c:pt idx="15">
                  <c:v>-35.6</c:v>
                </c:pt>
                <c:pt idx="16">
                  <c:v>-32.700000000000003</c:v>
                </c:pt>
                <c:pt idx="17">
                  <c:v>-30.26</c:v>
                </c:pt>
                <c:pt idx="18">
                  <c:v>-30.86</c:v>
                </c:pt>
                <c:pt idx="19">
                  <c:v>-33.29</c:v>
                </c:pt>
                <c:pt idx="20">
                  <c:v>-34.11</c:v>
                </c:pt>
                <c:pt idx="21">
                  <c:v>-33.799999999999997</c:v>
                </c:pt>
                <c:pt idx="22">
                  <c:v>-36.31</c:v>
                </c:pt>
                <c:pt idx="23">
                  <c:v>-37.14</c:v>
                </c:pt>
                <c:pt idx="24">
                  <c:v>-34.369999999999997</c:v>
                </c:pt>
                <c:pt idx="25">
                  <c:v>-33.06</c:v>
                </c:pt>
                <c:pt idx="26">
                  <c:v>-34.880000000000003</c:v>
                </c:pt>
                <c:pt idx="27">
                  <c:v>-36.450000000000003</c:v>
                </c:pt>
                <c:pt idx="28">
                  <c:v>-33.1</c:v>
                </c:pt>
                <c:pt idx="29">
                  <c:v>-31.59</c:v>
                </c:pt>
                <c:pt idx="30">
                  <c:v>-27.16</c:v>
                </c:pt>
                <c:pt idx="31">
                  <c:v>-21.27</c:v>
                </c:pt>
                <c:pt idx="32">
                  <c:v>-19.739999999999998</c:v>
                </c:pt>
                <c:pt idx="33">
                  <c:v>-21.46</c:v>
                </c:pt>
                <c:pt idx="34">
                  <c:v>-23.95</c:v>
                </c:pt>
                <c:pt idx="35">
                  <c:v>-28.8</c:v>
                </c:pt>
                <c:pt idx="36">
                  <c:v>-32.119999999999997</c:v>
                </c:pt>
                <c:pt idx="37">
                  <c:v>-29.36</c:v>
                </c:pt>
                <c:pt idx="38">
                  <c:v>-28.5</c:v>
                </c:pt>
                <c:pt idx="39">
                  <c:v>-28.51</c:v>
                </c:pt>
                <c:pt idx="40">
                  <c:v>-28.13</c:v>
                </c:pt>
                <c:pt idx="41">
                  <c:v>-28.6</c:v>
                </c:pt>
                <c:pt idx="42">
                  <c:v>-28.79</c:v>
                </c:pt>
                <c:pt idx="43">
                  <c:v>-30.79</c:v>
                </c:pt>
                <c:pt idx="44">
                  <c:v>-34.14</c:v>
                </c:pt>
                <c:pt idx="45">
                  <c:v>-35.340000000000003</c:v>
                </c:pt>
                <c:pt idx="46">
                  <c:v>-36.840000000000003</c:v>
                </c:pt>
                <c:pt idx="47">
                  <c:v>-37.630000000000003</c:v>
                </c:pt>
                <c:pt idx="48">
                  <c:v>-38.6</c:v>
                </c:pt>
                <c:pt idx="49">
                  <c:v>-39.450000000000003</c:v>
                </c:pt>
                <c:pt idx="50">
                  <c:v>-37.99</c:v>
                </c:pt>
                <c:pt idx="51">
                  <c:v>-37.479999999999997</c:v>
                </c:pt>
                <c:pt idx="52">
                  <c:v>-38.61</c:v>
                </c:pt>
                <c:pt idx="53">
                  <c:v>-39.380000000000003</c:v>
                </c:pt>
                <c:pt idx="54">
                  <c:v>-40.78</c:v>
                </c:pt>
                <c:pt idx="55">
                  <c:v>-43.66</c:v>
                </c:pt>
                <c:pt idx="56">
                  <c:v>-44.08</c:v>
                </c:pt>
                <c:pt idx="57">
                  <c:v>-41.78</c:v>
                </c:pt>
                <c:pt idx="58">
                  <c:v>-39.130000000000003</c:v>
                </c:pt>
                <c:pt idx="59">
                  <c:v>-37.44</c:v>
                </c:pt>
                <c:pt idx="60">
                  <c:v>-38.01</c:v>
                </c:pt>
                <c:pt idx="61">
                  <c:v>-38.75</c:v>
                </c:pt>
                <c:pt idx="62">
                  <c:v>-38.58</c:v>
                </c:pt>
                <c:pt idx="63">
                  <c:v>-40.380000000000003</c:v>
                </c:pt>
                <c:pt idx="64">
                  <c:v>-42.18</c:v>
                </c:pt>
                <c:pt idx="65">
                  <c:v>-40.69</c:v>
                </c:pt>
                <c:pt idx="66">
                  <c:v>-38.43</c:v>
                </c:pt>
                <c:pt idx="67">
                  <c:v>-38.57</c:v>
                </c:pt>
                <c:pt idx="68">
                  <c:v>-41.72</c:v>
                </c:pt>
                <c:pt idx="69">
                  <c:v>-44.26</c:v>
                </c:pt>
                <c:pt idx="70">
                  <c:v>-43.24</c:v>
                </c:pt>
                <c:pt idx="71">
                  <c:v>-43</c:v>
                </c:pt>
                <c:pt idx="72">
                  <c:v>-44.21</c:v>
                </c:pt>
                <c:pt idx="73">
                  <c:v>-43.21</c:v>
                </c:pt>
                <c:pt idx="74">
                  <c:v>-39.67</c:v>
                </c:pt>
                <c:pt idx="75">
                  <c:v>-37.08</c:v>
                </c:pt>
                <c:pt idx="76">
                  <c:v>-37.619999999999997</c:v>
                </c:pt>
                <c:pt idx="77">
                  <c:v>-40.56</c:v>
                </c:pt>
                <c:pt idx="78">
                  <c:v>-44.51</c:v>
                </c:pt>
                <c:pt idx="79">
                  <c:v>-48.34</c:v>
                </c:pt>
                <c:pt idx="80">
                  <c:v>-47.47</c:v>
                </c:pt>
                <c:pt idx="81">
                  <c:v>-44.26</c:v>
                </c:pt>
                <c:pt idx="82">
                  <c:v>-42.62</c:v>
                </c:pt>
                <c:pt idx="83">
                  <c:v>-42.94</c:v>
                </c:pt>
                <c:pt idx="84">
                  <c:v>-44.22</c:v>
                </c:pt>
                <c:pt idx="85">
                  <c:v>-46.43</c:v>
                </c:pt>
                <c:pt idx="86">
                  <c:v>-48.27</c:v>
                </c:pt>
                <c:pt idx="87">
                  <c:v>-46.07</c:v>
                </c:pt>
                <c:pt idx="88">
                  <c:v>-44.87</c:v>
                </c:pt>
                <c:pt idx="89">
                  <c:v>-45.77</c:v>
                </c:pt>
                <c:pt idx="90">
                  <c:v>-46.84</c:v>
                </c:pt>
                <c:pt idx="91">
                  <c:v>-46.52</c:v>
                </c:pt>
                <c:pt idx="92">
                  <c:v>-45.03</c:v>
                </c:pt>
                <c:pt idx="93">
                  <c:v>-41.28</c:v>
                </c:pt>
                <c:pt idx="94">
                  <c:v>-38.840000000000003</c:v>
                </c:pt>
                <c:pt idx="95">
                  <c:v>-38.04</c:v>
                </c:pt>
                <c:pt idx="96">
                  <c:v>-38.35</c:v>
                </c:pt>
                <c:pt idx="97">
                  <c:v>-39.130000000000003</c:v>
                </c:pt>
                <c:pt idx="98">
                  <c:v>-39.31</c:v>
                </c:pt>
                <c:pt idx="99">
                  <c:v>-39.28</c:v>
                </c:pt>
                <c:pt idx="100">
                  <c:v>-39.94</c:v>
                </c:pt>
                <c:pt idx="101">
                  <c:v>-41.83</c:v>
                </c:pt>
                <c:pt idx="102">
                  <c:v>-42.18</c:v>
                </c:pt>
                <c:pt idx="103">
                  <c:v>-40.619999999999997</c:v>
                </c:pt>
                <c:pt idx="104">
                  <c:v>-39.200000000000003</c:v>
                </c:pt>
                <c:pt idx="105">
                  <c:v>-38.46</c:v>
                </c:pt>
                <c:pt idx="106">
                  <c:v>-38.44</c:v>
                </c:pt>
                <c:pt idx="107">
                  <c:v>-39.67</c:v>
                </c:pt>
                <c:pt idx="108">
                  <c:v>-41.21</c:v>
                </c:pt>
                <c:pt idx="109">
                  <c:v>-39.85</c:v>
                </c:pt>
                <c:pt idx="110">
                  <c:v>-37.659999999999997</c:v>
                </c:pt>
                <c:pt idx="111">
                  <c:v>-36.28</c:v>
                </c:pt>
                <c:pt idx="112">
                  <c:v>-34.93</c:v>
                </c:pt>
                <c:pt idx="113">
                  <c:v>-34.909999999999997</c:v>
                </c:pt>
                <c:pt idx="114">
                  <c:v>-36.200000000000003</c:v>
                </c:pt>
                <c:pt idx="115">
                  <c:v>-36.69</c:v>
                </c:pt>
                <c:pt idx="116">
                  <c:v>-36.28</c:v>
                </c:pt>
                <c:pt idx="117">
                  <c:v>-35.08</c:v>
                </c:pt>
                <c:pt idx="118">
                  <c:v>-33.130000000000003</c:v>
                </c:pt>
                <c:pt idx="119">
                  <c:v>-32.770000000000003</c:v>
                </c:pt>
                <c:pt idx="120">
                  <c:v>-34.950000000000003</c:v>
                </c:pt>
                <c:pt idx="121">
                  <c:v>-37.53</c:v>
                </c:pt>
                <c:pt idx="122">
                  <c:v>-38.619999999999997</c:v>
                </c:pt>
                <c:pt idx="123">
                  <c:v>-39.28</c:v>
                </c:pt>
                <c:pt idx="124">
                  <c:v>-41.14</c:v>
                </c:pt>
                <c:pt idx="125">
                  <c:v>-44.02</c:v>
                </c:pt>
                <c:pt idx="126">
                  <c:v>-46.14</c:v>
                </c:pt>
                <c:pt idx="127">
                  <c:v>-48.07</c:v>
                </c:pt>
                <c:pt idx="128">
                  <c:v>-51.06</c:v>
                </c:pt>
                <c:pt idx="129">
                  <c:v>-53.56</c:v>
                </c:pt>
                <c:pt idx="130">
                  <c:v>-53.38</c:v>
                </c:pt>
                <c:pt idx="131">
                  <c:v>-50.72</c:v>
                </c:pt>
                <c:pt idx="132">
                  <c:v>-50.12</c:v>
                </c:pt>
                <c:pt idx="133">
                  <c:v>-51.91</c:v>
                </c:pt>
                <c:pt idx="134">
                  <c:v>-55.25</c:v>
                </c:pt>
                <c:pt idx="135">
                  <c:v>-56.96</c:v>
                </c:pt>
                <c:pt idx="136">
                  <c:v>-53.49</c:v>
                </c:pt>
                <c:pt idx="137">
                  <c:v>-49.83</c:v>
                </c:pt>
                <c:pt idx="138">
                  <c:v>-47.81</c:v>
                </c:pt>
                <c:pt idx="139">
                  <c:v>-46.28</c:v>
                </c:pt>
                <c:pt idx="140">
                  <c:v>-45.38</c:v>
                </c:pt>
                <c:pt idx="141">
                  <c:v>-45.7</c:v>
                </c:pt>
                <c:pt idx="142">
                  <c:v>-47.94</c:v>
                </c:pt>
                <c:pt idx="143">
                  <c:v>-51.02</c:v>
                </c:pt>
                <c:pt idx="144">
                  <c:v>-48.57</c:v>
                </c:pt>
                <c:pt idx="145">
                  <c:v>-46.26</c:v>
                </c:pt>
                <c:pt idx="146">
                  <c:v>-45.81</c:v>
                </c:pt>
                <c:pt idx="147">
                  <c:v>-45.57</c:v>
                </c:pt>
                <c:pt idx="148">
                  <c:v>-45.49</c:v>
                </c:pt>
                <c:pt idx="149">
                  <c:v>-46.02</c:v>
                </c:pt>
                <c:pt idx="150">
                  <c:v>-46.65</c:v>
                </c:pt>
                <c:pt idx="151">
                  <c:v>-46.92</c:v>
                </c:pt>
                <c:pt idx="152">
                  <c:v>-48.04</c:v>
                </c:pt>
                <c:pt idx="153">
                  <c:v>-49.28</c:v>
                </c:pt>
                <c:pt idx="154">
                  <c:v>-48</c:v>
                </c:pt>
                <c:pt idx="155">
                  <c:v>-46.58</c:v>
                </c:pt>
                <c:pt idx="156">
                  <c:v>-46.43</c:v>
                </c:pt>
                <c:pt idx="157">
                  <c:v>-47.77</c:v>
                </c:pt>
                <c:pt idx="158">
                  <c:v>-50.41</c:v>
                </c:pt>
                <c:pt idx="159">
                  <c:v>-53.71</c:v>
                </c:pt>
                <c:pt idx="160">
                  <c:v>-51.96</c:v>
                </c:pt>
                <c:pt idx="161">
                  <c:v>-50.15</c:v>
                </c:pt>
                <c:pt idx="162">
                  <c:v>-50.7</c:v>
                </c:pt>
                <c:pt idx="163">
                  <c:v>-50.48</c:v>
                </c:pt>
                <c:pt idx="164">
                  <c:v>-50.33</c:v>
                </c:pt>
                <c:pt idx="165">
                  <c:v>-49.93</c:v>
                </c:pt>
                <c:pt idx="166">
                  <c:v>-49.07</c:v>
                </c:pt>
                <c:pt idx="167">
                  <c:v>-48.59</c:v>
                </c:pt>
                <c:pt idx="168">
                  <c:v>-47.58</c:v>
                </c:pt>
                <c:pt idx="169">
                  <c:v>-45.8</c:v>
                </c:pt>
                <c:pt idx="170">
                  <c:v>-45.22</c:v>
                </c:pt>
                <c:pt idx="171">
                  <c:v>-45.97</c:v>
                </c:pt>
                <c:pt idx="172">
                  <c:v>-48.06</c:v>
                </c:pt>
                <c:pt idx="173">
                  <c:v>-50.25</c:v>
                </c:pt>
                <c:pt idx="174">
                  <c:v>-51.51</c:v>
                </c:pt>
                <c:pt idx="175">
                  <c:v>-51.7</c:v>
                </c:pt>
                <c:pt idx="176">
                  <c:v>-51.26</c:v>
                </c:pt>
                <c:pt idx="177">
                  <c:v>-50.37</c:v>
                </c:pt>
                <c:pt idx="178">
                  <c:v>-50.22</c:v>
                </c:pt>
                <c:pt idx="179">
                  <c:v>-52.85</c:v>
                </c:pt>
                <c:pt idx="180">
                  <c:v>-56.87</c:v>
                </c:pt>
                <c:pt idx="181">
                  <c:v>-58.26</c:v>
                </c:pt>
                <c:pt idx="182">
                  <c:v>-56.48</c:v>
                </c:pt>
                <c:pt idx="183">
                  <c:v>-54.31</c:v>
                </c:pt>
                <c:pt idx="184">
                  <c:v>-54.32</c:v>
                </c:pt>
                <c:pt idx="185">
                  <c:v>-55.17</c:v>
                </c:pt>
                <c:pt idx="186">
                  <c:v>-55.21</c:v>
                </c:pt>
                <c:pt idx="187">
                  <c:v>-55.62</c:v>
                </c:pt>
                <c:pt idx="188">
                  <c:v>-56.5</c:v>
                </c:pt>
                <c:pt idx="189">
                  <c:v>-55.87</c:v>
                </c:pt>
                <c:pt idx="190">
                  <c:v>-53.12</c:v>
                </c:pt>
                <c:pt idx="191">
                  <c:v>-51.92</c:v>
                </c:pt>
                <c:pt idx="192">
                  <c:v>-53.03</c:v>
                </c:pt>
                <c:pt idx="193">
                  <c:v>-54.29</c:v>
                </c:pt>
                <c:pt idx="194">
                  <c:v>-53.24</c:v>
                </c:pt>
                <c:pt idx="195">
                  <c:v>-51.52</c:v>
                </c:pt>
                <c:pt idx="196">
                  <c:v>-51.21</c:v>
                </c:pt>
                <c:pt idx="197">
                  <c:v>-51.42</c:v>
                </c:pt>
                <c:pt idx="198">
                  <c:v>-51.7</c:v>
                </c:pt>
                <c:pt idx="199">
                  <c:v>-52.29</c:v>
                </c:pt>
                <c:pt idx="200">
                  <c:v>-52.95</c:v>
                </c:pt>
                <c:pt idx="201">
                  <c:v>-53.18</c:v>
                </c:pt>
                <c:pt idx="202">
                  <c:v>-53.31</c:v>
                </c:pt>
                <c:pt idx="203">
                  <c:v>-53</c:v>
                </c:pt>
                <c:pt idx="204">
                  <c:v>-52.58</c:v>
                </c:pt>
                <c:pt idx="205">
                  <c:v>-53.28</c:v>
                </c:pt>
                <c:pt idx="206">
                  <c:v>-54.86</c:v>
                </c:pt>
                <c:pt idx="207">
                  <c:v>-56.96</c:v>
                </c:pt>
                <c:pt idx="208">
                  <c:v>-58.82</c:v>
                </c:pt>
                <c:pt idx="209">
                  <c:v>-57.51</c:v>
                </c:pt>
                <c:pt idx="210">
                  <c:v>-56.32</c:v>
                </c:pt>
                <c:pt idx="211">
                  <c:v>-56.41</c:v>
                </c:pt>
                <c:pt idx="212">
                  <c:v>-55.64</c:v>
                </c:pt>
                <c:pt idx="213">
                  <c:v>-54.99</c:v>
                </c:pt>
                <c:pt idx="214">
                  <c:v>-55.77</c:v>
                </c:pt>
                <c:pt idx="215">
                  <c:v>-56.88</c:v>
                </c:pt>
                <c:pt idx="216">
                  <c:v>-56.96</c:v>
                </c:pt>
                <c:pt idx="217">
                  <c:v>-56.69</c:v>
                </c:pt>
                <c:pt idx="218">
                  <c:v>-55.62</c:v>
                </c:pt>
                <c:pt idx="219">
                  <c:v>-54.34</c:v>
                </c:pt>
                <c:pt idx="220">
                  <c:v>-53.71</c:v>
                </c:pt>
                <c:pt idx="221">
                  <c:v>-52.68</c:v>
                </c:pt>
                <c:pt idx="222">
                  <c:v>-51.98</c:v>
                </c:pt>
                <c:pt idx="223">
                  <c:v>-52.11</c:v>
                </c:pt>
                <c:pt idx="224">
                  <c:v>-53.21</c:v>
                </c:pt>
                <c:pt idx="225">
                  <c:v>-54.77</c:v>
                </c:pt>
                <c:pt idx="226">
                  <c:v>-55.31</c:v>
                </c:pt>
                <c:pt idx="227">
                  <c:v>-55.1</c:v>
                </c:pt>
                <c:pt idx="228">
                  <c:v>-55.01</c:v>
                </c:pt>
                <c:pt idx="229">
                  <c:v>-55.67</c:v>
                </c:pt>
                <c:pt idx="230">
                  <c:v>-56.22</c:v>
                </c:pt>
                <c:pt idx="231">
                  <c:v>-56.55</c:v>
                </c:pt>
                <c:pt idx="232">
                  <c:v>-56.57</c:v>
                </c:pt>
                <c:pt idx="233">
                  <c:v>-56.67</c:v>
                </c:pt>
                <c:pt idx="234">
                  <c:v>-57.61</c:v>
                </c:pt>
                <c:pt idx="235">
                  <c:v>-58.97</c:v>
                </c:pt>
                <c:pt idx="236">
                  <c:v>-60.03</c:v>
                </c:pt>
                <c:pt idx="237">
                  <c:v>-60.03</c:v>
                </c:pt>
                <c:pt idx="238">
                  <c:v>-58.04</c:v>
                </c:pt>
                <c:pt idx="239">
                  <c:v>-56.26</c:v>
                </c:pt>
                <c:pt idx="240">
                  <c:v>-55.98</c:v>
                </c:pt>
                <c:pt idx="241">
                  <c:v>-56.27</c:v>
                </c:pt>
                <c:pt idx="242">
                  <c:v>-56.57</c:v>
                </c:pt>
                <c:pt idx="243">
                  <c:v>-57.13</c:v>
                </c:pt>
                <c:pt idx="244">
                  <c:v>-56.84</c:v>
                </c:pt>
                <c:pt idx="245">
                  <c:v>-56.02</c:v>
                </c:pt>
                <c:pt idx="246">
                  <c:v>-55.53</c:v>
                </c:pt>
                <c:pt idx="247">
                  <c:v>-55.05</c:v>
                </c:pt>
                <c:pt idx="248">
                  <c:v>-54.84</c:v>
                </c:pt>
                <c:pt idx="249">
                  <c:v>-55.41</c:v>
                </c:pt>
                <c:pt idx="250">
                  <c:v>-56.95</c:v>
                </c:pt>
                <c:pt idx="251">
                  <c:v>-58.42</c:v>
                </c:pt>
                <c:pt idx="252">
                  <c:v>-55.69</c:v>
                </c:pt>
                <c:pt idx="253">
                  <c:v>-53</c:v>
                </c:pt>
                <c:pt idx="254">
                  <c:v>-52.43</c:v>
                </c:pt>
                <c:pt idx="255">
                  <c:v>-52.47</c:v>
                </c:pt>
                <c:pt idx="256">
                  <c:v>-52.58</c:v>
                </c:pt>
                <c:pt idx="257">
                  <c:v>-53.58</c:v>
                </c:pt>
                <c:pt idx="258">
                  <c:v>-55.39</c:v>
                </c:pt>
                <c:pt idx="259">
                  <c:v>-56.24</c:v>
                </c:pt>
                <c:pt idx="260">
                  <c:v>-56.87</c:v>
                </c:pt>
                <c:pt idx="261">
                  <c:v>-57.56</c:v>
                </c:pt>
                <c:pt idx="262">
                  <c:v>-57.65</c:v>
                </c:pt>
                <c:pt idx="263">
                  <c:v>-58.26</c:v>
                </c:pt>
                <c:pt idx="264">
                  <c:v>-59.16</c:v>
                </c:pt>
                <c:pt idx="265">
                  <c:v>-58.21</c:v>
                </c:pt>
                <c:pt idx="266">
                  <c:v>-56.82</c:v>
                </c:pt>
                <c:pt idx="267">
                  <c:v>-57.2</c:v>
                </c:pt>
                <c:pt idx="268">
                  <c:v>-57.91</c:v>
                </c:pt>
                <c:pt idx="269">
                  <c:v>-57.92</c:v>
                </c:pt>
                <c:pt idx="270">
                  <c:v>-58.34</c:v>
                </c:pt>
                <c:pt idx="271">
                  <c:v>-58.52</c:v>
                </c:pt>
                <c:pt idx="272">
                  <c:v>-57.85</c:v>
                </c:pt>
                <c:pt idx="273">
                  <c:v>-57.67</c:v>
                </c:pt>
                <c:pt idx="274">
                  <c:v>-58.27</c:v>
                </c:pt>
                <c:pt idx="275">
                  <c:v>-59.08</c:v>
                </c:pt>
                <c:pt idx="276">
                  <c:v>-60.42</c:v>
                </c:pt>
                <c:pt idx="277">
                  <c:v>-62.58</c:v>
                </c:pt>
                <c:pt idx="278">
                  <c:v>-65.040000000000006</c:v>
                </c:pt>
                <c:pt idx="279">
                  <c:v>-66.040000000000006</c:v>
                </c:pt>
                <c:pt idx="280">
                  <c:v>-66.62</c:v>
                </c:pt>
                <c:pt idx="281">
                  <c:v>-66.52</c:v>
                </c:pt>
                <c:pt idx="282">
                  <c:v>-63.74</c:v>
                </c:pt>
                <c:pt idx="283">
                  <c:v>-62.54</c:v>
                </c:pt>
                <c:pt idx="284">
                  <c:v>-63.92</c:v>
                </c:pt>
                <c:pt idx="285">
                  <c:v>-65.31</c:v>
                </c:pt>
                <c:pt idx="286">
                  <c:v>-64.62</c:v>
                </c:pt>
                <c:pt idx="287">
                  <c:v>-63.57</c:v>
                </c:pt>
                <c:pt idx="288">
                  <c:v>-62.83</c:v>
                </c:pt>
                <c:pt idx="289">
                  <c:v>-62.77</c:v>
                </c:pt>
                <c:pt idx="290">
                  <c:v>-63.75</c:v>
                </c:pt>
                <c:pt idx="291">
                  <c:v>-64.489999999999995</c:v>
                </c:pt>
                <c:pt idx="292">
                  <c:v>-64.25</c:v>
                </c:pt>
                <c:pt idx="293">
                  <c:v>-64.58</c:v>
                </c:pt>
                <c:pt idx="294">
                  <c:v>-66.349999999999994</c:v>
                </c:pt>
                <c:pt idx="295">
                  <c:v>-69.2</c:v>
                </c:pt>
                <c:pt idx="296">
                  <c:v>-70.55</c:v>
                </c:pt>
                <c:pt idx="297">
                  <c:v>-69.61</c:v>
                </c:pt>
                <c:pt idx="298">
                  <c:v>-68.459999999999994</c:v>
                </c:pt>
                <c:pt idx="299">
                  <c:v>-68.08</c:v>
                </c:pt>
                <c:pt idx="300">
                  <c:v>-68.91</c:v>
                </c:pt>
                <c:pt idx="301">
                  <c:v>-70.39</c:v>
                </c:pt>
                <c:pt idx="302">
                  <c:v>-69.88</c:v>
                </c:pt>
                <c:pt idx="303">
                  <c:v>-68.38</c:v>
                </c:pt>
                <c:pt idx="304">
                  <c:v>-68.05</c:v>
                </c:pt>
                <c:pt idx="305">
                  <c:v>-67.849999999999994</c:v>
                </c:pt>
                <c:pt idx="306">
                  <c:v>-67.5</c:v>
                </c:pt>
                <c:pt idx="307">
                  <c:v>-68.13</c:v>
                </c:pt>
                <c:pt idx="308">
                  <c:v>-69.819999999999993</c:v>
                </c:pt>
                <c:pt idx="309">
                  <c:v>-70.23</c:v>
                </c:pt>
                <c:pt idx="310">
                  <c:v>-69.42</c:v>
                </c:pt>
                <c:pt idx="311">
                  <c:v>-69.36</c:v>
                </c:pt>
                <c:pt idx="312">
                  <c:v>-69.03</c:v>
                </c:pt>
                <c:pt idx="313">
                  <c:v>-67.209999999999994</c:v>
                </c:pt>
                <c:pt idx="314">
                  <c:v>-65.459999999999994</c:v>
                </c:pt>
                <c:pt idx="315">
                  <c:v>-65.45</c:v>
                </c:pt>
                <c:pt idx="316">
                  <c:v>-67.05</c:v>
                </c:pt>
                <c:pt idx="317">
                  <c:v>-68.66</c:v>
                </c:pt>
                <c:pt idx="318">
                  <c:v>-69.38</c:v>
                </c:pt>
                <c:pt idx="319">
                  <c:v>-68.900000000000006</c:v>
                </c:pt>
                <c:pt idx="320">
                  <c:v>-68.52</c:v>
                </c:pt>
                <c:pt idx="321">
                  <c:v>-68.05</c:v>
                </c:pt>
                <c:pt idx="322">
                  <c:v>-66.790000000000006</c:v>
                </c:pt>
                <c:pt idx="323">
                  <c:v>-65.84</c:v>
                </c:pt>
                <c:pt idx="324">
                  <c:v>-66.06</c:v>
                </c:pt>
                <c:pt idx="325">
                  <c:v>-67.459999999999994</c:v>
                </c:pt>
                <c:pt idx="326">
                  <c:v>-68.84</c:v>
                </c:pt>
                <c:pt idx="327">
                  <c:v>-67.62</c:v>
                </c:pt>
                <c:pt idx="328">
                  <c:v>-65</c:v>
                </c:pt>
                <c:pt idx="329">
                  <c:v>-63.18</c:v>
                </c:pt>
                <c:pt idx="330">
                  <c:v>-62.11</c:v>
                </c:pt>
                <c:pt idx="331">
                  <c:v>-61.84</c:v>
                </c:pt>
                <c:pt idx="332">
                  <c:v>-62.36</c:v>
                </c:pt>
                <c:pt idx="333">
                  <c:v>-63</c:v>
                </c:pt>
                <c:pt idx="334">
                  <c:v>-63.65</c:v>
                </c:pt>
                <c:pt idx="335">
                  <c:v>-64.540000000000006</c:v>
                </c:pt>
                <c:pt idx="336">
                  <c:v>-65.400000000000006</c:v>
                </c:pt>
                <c:pt idx="337">
                  <c:v>-65.59</c:v>
                </c:pt>
                <c:pt idx="338">
                  <c:v>-65.150000000000006</c:v>
                </c:pt>
                <c:pt idx="339">
                  <c:v>-64.430000000000007</c:v>
                </c:pt>
                <c:pt idx="340">
                  <c:v>-64.2</c:v>
                </c:pt>
                <c:pt idx="341">
                  <c:v>-64.650000000000006</c:v>
                </c:pt>
                <c:pt idx="342">
                  <c:v>-64.63</c:v>
                </c:pt>
                <c:pt idx="343">
                  <c:v>-62.68</c:v>
                </c:pt>
                <c:pt idx="344">
                  <c:v>-60.04</c:v>
                </c:pt>
                <c:pt idx="345">
                  <c:v>-58.24</c:v>
                </c:pt>
                <c:pt idx="346">
                  <c:v>-57.74</c:v>
                </c:pt>
                <c:pt idx="347">
                  <c:v>-57.5</c:v>
                </c:pt>
                <c:pt idx="348">
                  <c:v>-56.89</c:v>
                </c:pt>
                <c:pt idx="349">
                  <c:v>-56.8</c:v>
                </c:pt>
                <c:pt idx="350">
                  <c:v>-57.92</c:v>
                </c:pt>
                <c:pt idx="351">
                  <c:v>-60.16</c:v>
                </c:pt>
                <c:pt idx="352">
                  <c:v>-62.59</c:v>
                </c:pt>
                <c:pt idx="353">
                  <c:v>-64.400000000000006</c:v>
                </c:pt>
                <c:pt idx="354">
                  <c:v>-64.98</c:v>
                </c:pt>
                <c:pt idx="355">
                  <c:v>-64.05</c:v>
                </c:pt>
                <c:pt idx="356">
                  <c:v>-61.62</c:v>
                </c:pt>
                <c:pt idx="357">
                  <c:v>-59.08</c:v>
                </c:pt>
                <c:pt idx="358">
                  <c:v>-57.29</c:v>
                </c:pt>
                <c:pt idx="359">
                  <c:v>-56.43</c:v>
                </c:pt>
                <c:pt idx="360">
                  <c:v>-56.57</c:v>
                </c:pt>
                <c:pt idx="361">
                  <c:v>-57.61</c:v>
                </c:pt>
                <c:pt idx="362">
                  <c:v>-58.35</c:v>
                </c:pt>
                <c:pt idx="363">
                  <c:v>-58.29</c:v>
                </c:pt>
                <c:pt idx="364">
                  <c:v>-58.5</c:v>
                </c:pt>
                <c:pt idx="365">
                  <c:v>-58.81</c:v>
                </c:pt>
                <c:pt idx="366">
                  <c:v>-58.86</c:v>
                </c:pt>
                <c:pt idx="367">
                  <c:v>-59.18</c:v>
                </c:pt>
                <c:pt idx="368">
                  <c:v>-59.73</c:v>
                </c:pt>
                <c:pt idx="369">
                  <c:v>-60.52</c:v>
                </c:pt>
                <c:pt idx="370">
                  <c:v>-60.53</c:v>
                </c:pt>
                <c:pt idx="371">
                  <c:v>-60.03</c:v>
                </c:pt>
                <c:pt idx="372">
                  <c:v>-60.24</c:v>
                </c:pt>
                <c:pt idx="373">
                  <c:v>-60.59</c:v>
                </c:pt>
                <c:pt idx="374">
                  <c:v>-60.2</c:v>
                </c:pt>
                <c:pt idx="375">
                  <c:v>-60.41</c:v>
                </c:pt>
                <c:pt idx="376">
                  <c:v>-61.97</c:v>
                </c:pt>
                <c:pt idx="377">
                  <c:v>-63.89</c:v>
                </c:pt>
                <c:pt idx="378">
                  <c:v>-65.540000000000006</c:v>
                </c:pt>
                <c:pt idx="379">
                  <c:v>-65.239999999999995</c:v>
                </c:pt>
                <c:pt idx="380">
                  <c:v>-63.64</c:v>
                </c:pt>
                <c:pt idx="381">
                  <c:v>-62.42</c:v>
                </c:pt>
                <c:pt idx="382">
                  <c:v>-61.48</c:v>
                </c:pt>
                <c:pt idx="383">
                  <c:v>-59.55</c:v>
                </c:pt>
                <c:pt idx="384">
                  <c:v>-57.71</c:v>
                </c:pt>
                <c:pt idx="385">
                  <c:v>-57.2</c:v>
                </c:pt>
                <c:pt idx="386">
                  <c:v>-56.23</c:v>
                </c:pt>
                <c:pt idx="387">
                  <c:v>-55.52</c:v>
                </c:pt>
                <c:pt idx="388">
                  <c:v>-55.2</c:v>
                </c:pt>
                <c:pt idx="389">
                  <c:v>-54.59</c:v>
                </c:pt>
                <c:pt idx="390">
                  <c:v>-54.51</c:v>
                </c:pt>
                <c:pt idx="391">
                  <c:v>-55.37</c:v>
                </c:pt>
                <c:pt idx="392">
                  <c:v>-56.66</c:v>
                </c:pt>
                <c:pt idx="393">
                  <c:v>-57.86</c:v>
                </c:pt>
                <c:pt idx="394">
                  <c:v>-58.81</c:v>
                </c:pt>
                <c:pt idx="395">
                  <c:v>-59.25</c:v>
                </c:pt>
                <c:pt idx="396">
                  <c:v>-59.09</c:v>
                </c:pt>
                <c:pt idx="397">
                  <c:v>-59.5</c:v>
                </c:pt>
                <c:pt idx="398">
                  <c:v>-60.66</c:v>
                </c:pt>
                <c:pt idx="399">
                  <c:v>-61.33</c:v>
                </c:pt>
                <c:pt idx="400">
                  <c:v>-61.69</c:v>
                </c:pt>
                <c:pt idx="401">
                  <c:v>-62.16</c:v>
                </c:pt>
                <c:pt idx="402">
                  <c:v>-62.01</c:v>
                </c:pt>
                <c:pt idx="403">
                  <c:v>-61.03</c:v>
                </c:pt>
                <c:pt idx="404">
                  <c:v>-60.9</c:v>
                </c:pt>
                <c:pt idx="405">
                  <c:v>-61.07</c:v>
                </c:pt>
                <c:pt idx="406">
                  <c:v>-60.55</c:v>
                </c:pt>
                <c:pt idx="407">
                  <c:v>-60.08</c:v>
                </c:pt>
                <c:pt idx="408">
                  <c:v>-59.86</c:v>
                </c:pt>
                <c:pt idx="409">
                  <c:v>-59.71</c:v>
                </c:pt>
                <c:pt idx="410">
                  <c:v>-59.78</c:v>
                </c:pt>
                <c:pt idx="411">
                  <c:v>-59.81</c:v>
                </c:pt>
                <c:pt idx="412">
                  <c:v>-60.11</c:v>
                </c:pt>
                <c:pt idx="413">
                  <c:v>-60.57</c:v>
                </c:pt>
                <c:pt idx="414">
                  <c:v>-61.1</c:v>
                </c:pt>
                <c:pt idx="415">
                  <c:v>-61.65</c:v>
                </c:pt>
                <c:pt idx="416">
                  <c:v>-61.3</c:v>
                </c:pt>
                <c:pt idx="417">
                  <c:v>-59.95</c:v>
                </c:pt>
                <c:pt idx="418">
                  <c:v>-58.56</c:v>
                </c:pt>
                <c:pt idx="419">
                  <c:v>-57.58</c:v>
                </c:pt>
                <c:pt idx="420">
                  <c:v>-57.06</c:v>
                </c:pt>
                <c:pt idx="421">
                  <c:v>-56.63</c:v>
                </c:pt>
                <c:pt idx="422">
                  <c:v>-56.22</c:v>
                </c:pt>
                <c:pt idx="423">
                  <c:v>-56.16</c:v>
                </c:pt>
                <c:pt idx="424">
                  <c:v>-55.81</c:v>
                </c:pt>
                <c:pt idx="425">
                  <c:v>-54.87</c:v>
                </c:pt>
                <c:pt idx="426">
                  <c:v>-54.3</c:v>
                </c:pt>
                <c:pt idx="427">
                  <c:v>-54.5</c:v>
                </c:pt>
                <c:pt idx="428">
                  <c:v>-54.93</c:v>
                </c:pt>
                <c:pt idx="429">
                  <c:v>-55.09</c:v>
                </c:pt>
                <c:pt idx="430">
                  <c:v>-55.08</c:v>
                </c:pt>
                <c:pt idx="431">
                  <c:v>-55.39</c:v>
                </c:pt>
                <c:pt idx="432">
                  <c:v>-55.9</c:v>
                </c:pt>
                <c:pt idx="433">
                  <c:v>-56.76</c:v>
                </c:pt>
                <c:pt idx="434">
                  <c:v>-57.92</c:v>
                </c:pt>
                <c:pt idx="435">
                  <c:v>-58.74</c:v>
                </c:pt>
                <c:pt idx="436">
                  <c:v>-58.89</c:v>
                </c:pt>
                <c:pt idx="437">
                  <c:v>-58.86</c:v>
                </c:pt>
                <c:pt idx="438">
                  <c:v>-59.08</c:v>
                </c:pt>
                <c:pt idx="439">
                  <c:v>-59.61</c:v>
                </c:pt>
                <c:pt idx="440">
                  <c:v>-60.13</c:v>
                </c:pt>
                <c:pt idx="441">
                  <c:v>-60.5</c:v>
                </c:pt>
                <c:pt idx="442">
                  <c:v>-60.66</c:v>
                </c:pt>
                <c:pt idx="443">
                  <c:v>-60.59</c:v>
                </c:pt>
                <c:pt idx="444">
                  <c:v>-60.54</c:v>
                </c:pt>
                <c:pt idx="445">
                  <c:v>-60.32</c:v>
                </c:pt>
                <c:pt idx="446">
                  <c:v>-59.8</c:v>
                </c:pt>
                <c:pt idx="447">
                  <c:v>-59.34</c:v>
                </c:pt>
                <c:pt idx="448">
                  <c:v>-58.48</c:v>
                </c:pt>
                <c:pt idx="449">
                  <c:v>-57.77</c:v>
                </c:pt>
                <c:pt idx="450">
                  <c:v>-57.71</c:v>
                </c:pt>
                <c:pt idx="451">
                  <c:v>-57.87</c:v>
                </c:pt>
                <c:pt idx="452">
                  <c:v>-57.71</c:v>
                </c:pt>
                <c:pt idx="453">
                  <c:v>-57.68</c:v>
                </c:pt>
                <c:pt idx="454">
                  <c:v>-57.94</c:v>
                </c:pt>
                <c:pt idx="455">
                  <c:v>-58.61</c:v>
                </c:pt>
                <c:pt idx="456">
                  <c:v>-59.11</c:v>
                </c:pt>
                <c:pt idx="457">
                  <c:v>-59.53</c:v>
                </c:pt>
                <c:pt idx="458">
                  <c:v>-59.99</c:v>
                </c:pt>
                <c:pt idx="459">
                  <c:v>-60.2</c:v>
                </c:pt>
                <c:pt idx="460">
                  <c:v>-59.96</c:v>
                </c:pt>
                <c:pt idx="461">
                  <c:v>-60.08</c:v>
                </c:pt>
                <c:pt idx="462">
                  <c:v>-60.35</c:v>
                </c:pt>
                <c:pt idx="463">
                  <c:v>-60.32</c:v>
                </c:pt>
                <c:pt idx="464">
                  <c:v>-60.21</c:v>
                </c:pt>
                <c:pt idx="465">
                  <c:v>-59.76</c:v>
                </c:pt>
                <c:pt idx="466">
                  <c:v>-59.07</c:v>
                </c:pt>
                <c:pt idx="467">
                  <c:v>-58.59</c:v>
                </c:pt>
                <c:pt idx="468">
                  <c:v>-58.56</c:v>
                </c:pt>
                <c:pt idx="469">
                  <c:v>-59.12</c:v>
                </c:pt>
                <c:pt idx="470">
                  <c:v>-59.87</c:v>
                </c:pt>
                <c:pt idx="471">
                  <c:v>-60.67</c:v>
                </c:pt>
                <c:pt idx="472">
                  <c:v>-61.45</c:v>
                </c:pt>
                <c:pt idx="473">
                  <c:v>-61.84</c:v>
                </c:pt>
                <c:pt idx="474">
                  <c:v>-61.77</c:v>
                </c:pt>
                <c:pt idx="475">
                  <c:v>-62.11</c:v>
                </c:pt>
                <c:pt idx="476">
                  <c:v>-62.82</c:v>
                </c:pt>
                <c:pt idx="477">
                  <c:v>-63.17</c:v>
                </c:pt>
                <c:pt idx="478">
                  <c:v>-63.03</c:v>
                </c:pt>
                <c:pt idx="479">
                  <c:v>-62.44</c:v>
                </c:pt>
                <c:pt idx="480">
                  <c:v>-61.85</c:v>
                </c:pt>
                <c:pt idx="481">
                  <c:v>-61.59</c:v>
                </c:pt>
                <c:pt idx="482">
                  <c:v>-61.21</c:v>
                </c:pt>
                <c:pt idx="483">
                  <c:v>-60.32</c:v>
                </c:pt>
                <c:pt idx="484">
                  <c:v>-59.39</c:v>
                </c:pt>
                <c:pt idx="485">
                  <c:v>-58.88</c:v>
                </c:pt>
                <c:pt idx="486">
                  <c:v>-58.91</c:v>
                </c:pt>
                <c:pt idx="487">
                  <c:v>-58.92</c:v>
                </c:pt>
                <c:pt idx="488">
                  <c:v>-58.77</c:v>
                </c:pt>
                <c:pt idx="489">
                  <c:v>-58.68</c:v>
                </c:pt>
                <c:pt idx="490">
                  <c:v>-58.49</c:v>
                </c:pt>
                <c:pt idx="491">
                  <c:v>-58.57</c:v>
                </c:pt>
                <c:pt idx="492">
                  <c:v>-58.87</c:v>
                </c:pt>
                <c:pt idx="493">
                  <c:v>-59.3</c:v>
                </c:pt>
                <c:pt idx="494">
                  <c:v>-59.58</c:v>
                </c:pt>
                <c:pt idx="495">
                  <c:v>-59.7</c:v>
                </c:pt>
                <c:pt idx="496">
                  <c:v>-59.91</c:v>
                </c:pt>
                <c:pt idx="497">
                  <c:v>-59.6</c:v>
                </c:pt>
                <c:pt idx="498">
                  <c:v>-58.99</c:v>
                </c:pt>
                <c:pt idx="499">
                  <c:v>-58.54</c:v>
                </c:pt>
                <c:pt idx="500">
                  <c:v>-58.04</c:v>
                </c:pt>
                <c:pt idx="501">
                  <c:v>-57.52</c:v>
                </c:pt>
                <c:pt idx="502">
                  <c:v>-56.95</c:v>
                </c:pt>
                <c:pt idx="503">
                  <c:v>-56.22</c:v>
                </c:pt>
                <c:pt idx="504">
                  <c:v>-55.6</c:v>
                </c:pt>
                <c:pt idx="505">
                  <c:v>-54.9</c:v>
                </c:pt>
                <c:pt idx="506">
                  <c:v>-54.36</c:v>
                </c:pt>
                <c:pt idx="507">
                  <c:v>-53.7</c:v>
                </c:pt>
                <c:pt idx="508">
                  <c:v>-53.11</c:v>
                </c:pt>
                <c:pt idx="509">
                  <c:v>-53.31</c:v>
                </c:pt>
                <c:pt idx="510">
                  <c:v>-53.7</c:v>
                </c:pt>
                <c:pt idx="511">
                  <c:v>-53.94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E17-43B8-B56A-F24C2971BE5A}"/>
            </c:ext>
          </c:extLst>
        </c:ser>
        <c:ser>
          <c:idx val="2"/>
          <c:order val="2"/>
          <c:tx>
            <c:strRef>
              <c:f>'100dB'!$D$1</c:f>
              <c:strCache>
                <c:ptCount val="1"/>
                <c:pt idx="0">
                  <c:v>降噪深度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'100dB'!$D$2:$D$513</c:f>
              <c:numCache>
                <c:formatCode>General</c:formatCode>
                <c:ptCount val="512"/>
                <c:pt idx="0">
                  <c:v>57.080000000000005</c:v>
                </c:pt>
                <c:pt idx="1">
                  <c:v>57.08</c:v>
                </c:pt>
                <c:pt idx="2">
                  <c:v>56.879999999999995</c:v>
                </c:pt>
                <c:pt idx="3">
                  <c:v>50.809999999999995</c:v>
                </c:pt>
                <c:pt idx="4">
                  <c:v>46.470000000000006</c:v>
                </c:pt>
                <c:pt idx="5">
                  <c:v>41.16</c:v>
                </c:pt>
                <c:pt idx="6">
                  <c:v>40.89</c:v>
                </c:pt>
                <c:pt idx="7">
                  <c:v>39.609999999999992</c:v>
                </c:pt>
                <c:pt idx="8">
                  <c:v>38.15</c:v>
                </c:pt>
                <c:pt idx="9">
                  <c:v>36.729999999999997</c:v>
                </c:pt>
                <c:pt idx="10">
                  <c:v>35</c:v>
                </c:pt>
                <c:pt idx="11">
                  <c:v>31.93</c:v>
                </c:pt>
                <c:pt idx="12">
                  <c:v>29.060000000000002</c:v>
                </c:pt>
                <c:pt idx="13">
                  <c:v>27.35</c:v>
                </c:pt>
                <c:pt idx="14">
                  <c:v>26.21</c:v>
                </c:pt>
                <c:pt idx="15">
                  <c:v>24.11</c:v>
                </c:pt>
                <c:pt idx="16">
                  <c:v>22.5</c:v>
                </c:pt>
                <c:pt idx="17">
                  <c:v>22.16</c:v>
                </c:pt>
                <c:pt idx="18">
                  <c:v>21.6</c:v>
                </c:pt>
                <c:pt idx="19">
                  <c:v>20.329999999999998</c:v>
                </c:pt>
                <c:pt idx="20">
                  <c:v>19.04</c:v>
                </c:pt>
                <c:pt idx="21">
                  <c:v>18.53</c:v>
                </c:pt>
                <c:pt idx="22">
                  <c:v>18.079999999999998</c:v>
                </c:pt>
                <c:pt idx="23">
                  <c:v>17.29</c:v>
                </c:pt>
                <c:pt idx="24">
                  <c:v>17.04</c:v>
                </c:pt>
                <c:pt idx="25">
                  <c:v>16.829999999999998</c:v>
                </c:pt>
                <c:pt idx="26">
                  <c:v>16.629999999999995</c:v>
                </c:pt>
                <c:pt idx="27">
                  <c:v>16.29</c:v>
                </c:pt>
                <c:pt idx="28">
                  <c:v>16.079999999999998</c:v>
                </c:pt>
                <c:pt idx="29">
                  <c:v>15.7</c:v>
                </c:pt>
                <c:pt idx="30">
                  <c:v>14.930000000000003</c:v>
                </c:pt>
                <c:pt idx="31">
                  <c:v>14.709999999999997</c:v>
                </c:pt>
                <c:pt idx="32">
                  <c:v>14.59</c:v>
                </c:pt>
                <c:pt idx="33">
                  <c:v>14.36</c:v>
                </c:pt>
                <c:pt idx="34">
                  <c:v>14.169999999999998</c:v>
                </c:pt>
                <c:pt idx="35">
                  <c:v>13.929999999999996</c:v>
                </c:pt>
                <c:pt idx="36">
                  <c:v>13.010000000000005</c:v>
                </c:pt>
                <c:pt idx="37">
                  <c:v>12.920000000000002</c:v>
                </c:pt>
                <c:pt idx="38">
                  <c:v>12.829999999999998</c:v>
                </c:pt>
                <c:pt idx="39">
                  <c:v>12.580000000000002</c:v>
                </c:pt>
                <c:pt idx="40">
                  <c:v>12.48</c:v>
                </c:pt>
                <c:pt idx="41">
                  <c:v>12.519999999999996</c:v>
                </c:pt>
                <c:pt idx="42">
                  <c:v>12.560000000000002</c:v>
                </c:pt>
                <c:pt idx="43">
                  <c:v>12.560000000000002</c:v>
                </c:pt>
                <c:pt idx="44">
                  <c:v>12.439999999999998</c:v>
                </c:pt>
                <c:pt idx="45">
                  <c:v>12.329999999999998</c:v>
                </c:pt>
                <c:pt idx="46">
                  <c:v>12.369999999999997</c:v>
                </c:pt>
                <c:pt idx="47">
                  <c:v>12.369999999999997</c:v>
                </c:pt>
                <c:pt idx="48">
                  <c:v>12.219999999999999</c:v>
                </c:pt>
                <c:pt idx="49">
                  <c:v>11.93</c:v>
                </c:pt>
                <c:pt idx="50">
                  <c:v>12</c:v>
                </c:pt>
                <c:pt idx="51">
                  <c:v>12.160000000000004</c:v>
                </c:pt>
                <c:pt idx="52">
                  <c:v>12.18</c:v>
                </c:pt>
                <c:pt idx="53">
                  <c:v>12.119999999999997</c:v>
                </c:pt>
                <c:pt idx="54">
                  <c:v>12.019999999999996</c:v>
                </c:pt>
                <c:pt idx="55">
                  <c:v>11.680000000000007</c:v>
                </c:pt>
                <c:pt idx="56">
                  <c:v>11.5</c:v>
                </c:pt>
                <c:pt idx="57">
                  <c:v>11.990000000000002</c:v>
                </c:pt>
                <c:pt idx="58">
                  <c:v>12.509999999999998</c:v>
                </c:pt>
                <c:pt idx="59">
                  <c:v>12.71</c:v>
                </c:pt>
                <c:pt idx="60">
                  <c:v>12.850000000000001</c:v>
                </c:pt>
                <c:pt idx="61">
                  <c:v>13.030000000000001</c:v>
                </c:pt>
                <c:pt idx="62">
                  <c:v>13.14</c:v>
                </c:pt>
                <c:pt idx="63">
                  <c:v>13.189999999999998</c:v>
                </c:pt>
                <c:pt idx="64">
                  <c:v>12.75</c:v>
                </c:pt>
                <c:pt idx="65">
                  <c:v>12.130000000000003</c:v>
                </c:pt>
                <c:pt idx="66">
                  <c:v>12.030000000000001</c:v>
                </c:pt>
                <c:pt idx="67">
                  <c:v>12.060000000000002</c:v>
                </c:pt>
                <c:pt idx="68">
                  <c:v>12.030000000000001</c:v>
                </c:pt>
                <c:pt idx="69">
                  <c:v>11.719999999999999</c:v>
                </c:pt>
                <c:pt idx="70">
                  <c:v>11.379999999999995</c:v>
                </c:pt>
                <c:pt idx="71">
                  <c:v>11.14</c:v>
                </c:pt>
                <c:pt idx="72">
                  <c:v>10.979999999999997</c:v>
                </c:pt>
                <c:pt idx="73">
                  <c:v>10.769999999999996</c:v>
                </c:pt>
                <c:pt idx="74">
                  <c:v>10.579999999999998</c:v>
                </c:pt>
                <c:pt idx="75">
                  <c:v>10.469999999999999</c:v>
                </c:pt>
                <c:pt idx="76">
                  <c:v>10.43</c:v>
                </c:pt>
                <c:pt idx="77">
                  <c:v>10.519999999999996</c:v>
                </c:pt>
                <c:pt idx="78">
                  <c:v>10.82</c:v>
                </c:pt>
                <c:pt idx="79">
                  <c:v>10.579999999999998</c:v>
                </c:pt>
                <c:pt idx="80">
                  <c:v>9.4600000000000009</c:v>
                </c:pt>
                <c:pt idx="81">
                  <c:v>9.2700000000000031</c:v>
                </c:pt>
                <c:pt idx="82">
                  <c:v>9.2800000000000011</c:v>
                </c:pt>
                <c:pt idx="83">
                  <c:v>9.4500000000000028</c:v>
                </c:pt>
                <c:pt idx="84">
                  <c:v>10.030000000000001</c:v>
                </c:pt>
                <c:pt idx="85">
                  <c:v>10.560000000000002</c:v>
                </c:pt>
                <c:pt idx="86">
                  <c:v>8.9699999999999989</c:v>
                </c:pt>
                <c:pt idx="87">
                  <c:v>7.8999999999999986</c:v>
                </c:pt>
                <c:pt idx="88">
                  <c:v>8.0100000000000051</c:v>
                </c:pt>
                <c:pt idx="89">
                  <c:v>8.1599999999999966</c:v>
                </c:pt>
                <c:pt idx="90">
                  <c:v>8.0699999999999932</c:v>
                </c:pt>
                <c:pt idx="91">
                  <c:v>7.6999999999999957</c:v>
                </c:pt>
                <c:pt idx="92">
                  <c:v>6.6599999999999966</c:v>
                </c:pt>
                <c:pt idx="93">
                  <c:v>6.0399999999999991</c:v>
                </c:pt>
                <c:pt idx="94">
                  <c:v>5.8699999999999974</c:v>
                </c:pt>
                <c:pt idx="95">
                  <c:v>5.759999999999998</c:v>
                </c:pt>
                <c:pt idx="96">
                  <c:v>5.82</c:v>
                </c:pt>
                <c:pt idx="97">
                  <c:v>5.9199999999999946</c:v>
                </c:pt>
                <c:pt idx="98">
                  <c:v>6.0499999999999972</c:v>
                </c:pt>
                <c:pt idx="99">
                  <c:v>6.1700000000000017</c:v>
                </c:pt>
                <c:pt idx="100">
                  <c:v>6.1900000000000048</c:v>
                </c:pt>
                <c:pt idx="101">
                  <c:v>6</c:v>
                </c:pt>
                <c:pt idx="102">
                  <c:v>5.6499999999999986</c:v>
                </c:pt>
                <c:pt idx="103">
                  <c:v>5.4600000000000009</c:v>
                </c:pt>
                <c:pt idx="104">
                  <c:v>5.5799999999999983</c:v>
                </c:pt>
                <c:pt idx="105">
                  <c:v>5.8399999999999963</c:v>
                </c:pt>
                <c:pt idx="106">
                  <c:v>5.9600000000000009</c:v>
                </c:pt>
                <c:pt idx="107">
                  <c:v>5.8999999999999986</c:v>
                </c:pt>
                <c:pt idx="108">
                  <c:v>5.6199999999999974</c:v>
                </c:pt>
                <c:pt idx="109">
                  <c:v>5.2999999999999972</c:v>
                </c:pt>
                <c:pt idx="110">
                  <c:v>5.4000000000000057</c:v>
                </c:pt>
                <c:pt idx="111">
                  <c:v>5.5399999999999991</c:v>
                </c:pt>
                <c:pt idx="112">
                  <c:v>5.509999999999998</c:v>
                </c:pt>
                <c:pt idx="113">
                  <c:v>5.4300000000000068</c:v>
                </c:pt>
                <c:pt idx="114">
                  <c:v>5.3099999999999952</c:v>
                </c:pt>
                <c:pt idx="115">
                  <c:v>5.1700000000000017</c:v>
                </c:pt>
                <c:pt idx="116">
                  <c:v>5.2199999999999989</c:v>
                </c:pt>
                <c:pt idx="117">
                  <c:v>5.1900000000000048</c:v>
                </c:pt>
                <c:pt idx="118">
                  <c:v>5</c:v>
                </c:pt>
                <c:pt idx="119">
                  <c:v>4.9499999999999957</c:v>
                </c:pt>
                <c:pt idx="120">
                  <c:v>5.0499999999999972</c:v>
                </c:pt>
                <c:pt idx="121">
                  <c:v>5.1899999999999977</c:v>
                </c:pt>
                <c:pt idx="122">
                  <c:v>5.1900000000000048</c:v>
                </c:pt>
                <c:pt idx="123">
                  <c:v>5.240000000000002</c:v>
                </c:pt>
                <c:pt idx="124">
                  <c:v>5.2999999999999972</c:v>
                </c:pt>
                <c:pt idx="125">
                  <c:v>5.259999999999998</c:v>
                </c:pt>
                <c:pt idx="126">
                  <c:v>4.8800000000000026</c:v>
                </c:pt>
                <c:pt idx="127">
                  <c:v>4.2800000000000011</c:v>
                </c:pt>
                <c:pt idx="128">
                  <c:v>3.5599999999999952</c:v>
                </c:pt>
                <c:pt idx="129">
                  <c:v>3.4399999999999977</c:v>
                </c:pt>
                <c:pt idx="130">
                  <c:v>3.9399999999999977</c:v>
                </c:pt>
                <c:pt idx="131">
                  <c:v>3.8599999999999994</c:v>
                </c:pt>
                <c:pt idx="132">
                  <c:v>3.6400000000000006</c:v>
                </c:pt>
                <c:pt idx="133">
                  <c:v>3.5800000000000054</c:v>
                </c:pt>
                <c:pt idx="134">
                  <c:v>3.3299999999999983</c:v>
                </c:pt>
                <c:pt idx="135">
                  <c:v>3.1199999999999974</c:v>
                </c:pt>
                <c:pt idx="136">
                  <c:v>4.1299999999999955</c:v>
                </c:pt>
                <c:pt idx="137">
                  <c:v>4.4500000000000028</c:v>
                </c:pt>
                <c:pt idx="138">
                  <c:v>4.6899999999999977</c:v>
                </c:pt>
                <c:pt idx="139">
                  <c:v>4.9200000000000017</c:v>
                </c:pt>
                <c:pt idx="140">
                  <c:v>5.0999999999999943</c:v>
                </c:pt>
                <c:pt idx="141">
                  <c:v>5.32</c:v>
                </c:pt>
                <c:pt idx="142">
                  <c:v>5.5</c:v>
                </c:pt>
                <c:pt idx="143">
                  <c:v>5.1899999999999977</c:v>
                </c:pt>
                <c:pt idx="144">
                  <c:v>5.1700000000000017</c:v>
                </c:pt>
                <c:pt idx="145">
                  <c:v>5.4699999999999989</c:v>
                </c:pt>
                <c:pt idx="146">
                  <c:v>5.6299999999999955</c:v>
                </c:pt>
                <c:pt idx="147">
                  <c:v>5.8100000000000023</c:v>
                </c:pt>
                <c:pt idx="148">
                  <c:v>6.1199999999999974</c:v>
                </c:pt>
                <c:pt idx="149">
                  <c:v>6.3299999999999983</c:v>
                </c:pt>
                <c:pt idx="150">
                  <c:v>6.3700000000000045</c:v>
                </c:pt>
                <c:pt idx="151">
                  <c:v>6.4099999999999966</c:v>
                </c:pt>
                <c:pt idx="152">
                  <c:v>6.4100000000000037</c:v>
                </c:pt>
                <c:pt idx="153">
                  <c:v>6.3399999999999963</c:v>
                </c:pt>
                <c:pt idx="154">
                  <c:v>6.3599999999999994</c:v>
                </c:pt>
                <c:pt idx="155">
                  <c:v>6.3900000000000006</c:v>
                </c:pt>
                <c:pt idx="156">
                  <c:v>6.4200000000000017</c:v>
                </c:pt>
                <c:pt idx="157">
                  <c:v>6.509999999999998</c:v>
                </c:pt>
                <c:pt idx="158">
                  <c:v>6.5800000000000054</c:v>
                </c:pt>
                <c:pt idx="159">
                  <c:v>6.769999999999996</c:v>
                </c:pt>
                <c:pt idx="160">
                  <c:v>7.5600000000000023</c:v>
                </c:pt>
                <c:pt idx="161">
                  <c:v>7.740000000000002</c:v>
                </c:pt>
                <c:pt idx="162">
                  <c:v>7.8799999999999955</c:v>
                </c:pt>
                <c:pt idx="163">
                  <c:v>7.93</c:v>
                </c:pt>
                <c:pt idx="164">
                  <c:v>7.5300000000000011</c:v>
                </c:pt>
                <c:pt idx="165">
                  <c:v>7.1499999999999986</c:v>
                </c:pt>
                <c:pt idx="166">
                  <c:v>7.2100000000000009</c:v>
                </c:pt>
                <c:pt idx="167">
                  <c:v>7.4499999999999957</c:v>
                </c:pt>
                <c:pt idx="168">
                  <c:v>8.0799999999999983</c:v>
                </c:pt>
                <c:pt idx="169">
                  <c:v>8.6000000000000014</c:v>
                </c:pt>
                <c:pt idx="170">
                  <c:v>8.740000000000002</c:v>
                </c:pt>
                <c:pt idx="171">
                  <c:v>8.6899999999999977</c:v>
                </c:pt>
                <c:pt idx="172">
                  <c:v>8.6499999999999986</c:v>
                </c:pt>
                <c:pt idx="173">
                  <c:v>8.6199999999999974</c:v>
                </c:pt>
                <c:pt idx="174">
                  <c:v>8.75</c:v>
                </c:pt>
                <c:pt idx="175">
                  <c:v>9.36</c:v>
                </c:pt>
                <c:pt idx="176">
                  <c:v>10.039999999999999</c:v>
                </c:pt>
                <c:pt idx="177">
                  <c:v>10.530000000000001</c:v>
                </c:pt>
                <c:pt idx="178">
                  <c:v>10.96</c:v>
                </c:pt>
                <c:pt idx="179">
                  <c:v>11.270000000000003</c:v>
                </c:pt>
                <c:pt idx="180">
                  <c:v>11.270000000000003</c:v>
                </c:pt>
                <c:pt idx="181">
                  <c:v>10.880000000000003</c:v>
                </c:pt>
                <c:pt idx="182">
                  <c:v>10.990000000000002</c:v>
                </c:pt>
                <c:pt idx="183">
                  <c:v>11.399999999999991</c:v>
                </c:pt>
                <c:pt idx="184">
                  <c:v>11.720000000000006</c:v>
                </c:pt>
                <c:pt idx="185">
                  <c:v>11.819999999999993</c:v>
                </c:pt>
                <c:pt idx="186">
                  <c:v>11.910000000000004</c:v>
                </c:pt>
                <c:pt idx="187">
                  <c:v>12.130000000000003</c:v>
                </c:pt>
                <c:pt idx="188">
                  <c:v>12.450000000000003</c:v>
                </c:pt>
                <c:pt idx="189">
                  <c:v>13.259999999999998</c:v>
                </c:pt>
                <c:pt idx="190">
                  <c:v>13.810000000000009</c:v>
                </c:pt>
                <c:pt idx="191">
                  <c:v>13.819999999999993</c:v>
                </c:pt>
                <c:pt idx="192">
                  <c:v>13.590000000000003</c:v>
                </c:pt>
                <c:pt idx="193">
                  <c:v>12.809999999999995</c:v>
                </c:pt>
                <c:pt idx="194">
                  <c:v>11.839999999999996</c:v>
                </c:pt>
                <c:pt idx="195">
                  <c:v>11.759999999999998</c:v>
                </c:pt>
                <c:pt idx="196">
                  <c:v>11.89</c:v>
                </c:pt>
                <c:pt idx="197">
                  <c:v>12.059999999999995</c:v>
                </c:pt>
                <c:pt idx="198">
                  <c:v>12.059999999999995</c:v>
                </c:pt>
                <c:pt idx="199">
                  <c:v>11.68</c:v>
                </c:pt>
                <c:pt idx="200">
                  <c:v>11.209999999999994</c:v>
                </c:pt>
                <c:pt idx="201">
                  <c:v>11.009999999999998</c:v>
                </c:pt>
                <c:pt idx="202">
                  <c:v>10.870000000000005</c:v>
                </c:pt>
                <c:pt idx="203">
                  <c:v>10.530000000000001</c:v>
                </c:pt>
                <c:pt idx="204">
                  <c:v>10.329999999999998</c:v>
                </c:pt>
                <c:pt idx="205">
                  <c:v>10.39</c:v>
                </c:pt>
                <c:pt idx="206">
                  <c:v>10.820000000000007</c:v>
                </c:pt>
                <c:pt idx="207">
                  <c:v>11.18</c:v>
                </c:pt>
                <c:pt idx="208">
                  <c:v>9.0800000000000054</c:v>
                </c:pt>
                <c:pt idx="209">
                  <c:v>7.0899999999999963</c:v>
                </c:pt>
                <c:pt idx="210">
                  <c:v>6.7999999999999972</c:v>
                </c:pt>
                <c:pt idx="211">
                  <c:v>6.220000000000006</c:v>
                </c:pt>
                <c:pt idx="212">
                  <c:v>5.4600000000000009</c:v>
                </c:pt>
                <c:pt idx="213">
                  <c:v>5.1899999999999977</c:v>
                </c:pt>
                <c:pt idx="214">
                  <c:v>4.8999999999999986</c:v>
                </c:pt>
                <c:pt idx="215">
                  <c:v>4.5499999999999972</c:v>
                </c:pt>
                <c:pt idx="216">
                  <c:v>4.8500000000000014</c:v>
                </c:pt>
                <c:pt idx="217">
                  <c:v>5.0500000000000043</c:v>
                </c:pt>
                <c:pt idx="218">
                  <c:v>4.8900000000000006</c:v>
                </c:pt>
                <c:pt idx="219">
                  <c:v>4.6999999999999957</c:v>
                </c:pt>
                <c:pt idx="220">
                  <c:v>4.5300000000000011</c:v>
                </c:pt>
                <c:pt idx="221">
                  <c:v>4.6000000000000014</c:v>
                </c:pt>
                <c:pt idx="222">
                  <c:v>4.730000000000004</c:v>
                </c:pt>
                <c:pt idx="223">
                  <c:v>4.7000000000000028</c:v>
                </c:pt>
                <c:pt idx="224">
                  <c:v>4.5799999999999983</c:v>
                </c:pt>
                <c:pt idx="225">
                  <c:v>4.519999999999996</c:v>
                </c:pt>
                <c:pt idx="226">
                  <c:v>4.7100000000000009</c:v>
                </c:pt>
                <c:pt idx="227">
                  <c:v>4.9200000000000017</c:v>
                </c:pt>
                <c:pt idx="228">
                  <c:v>4.9500000000000028</c:v>
                </c:pt>
                <c:pt idx="229">
                  <c:v>5.1400000000000006</c:v>
                </c:pt>
                <c:pt idx="230">
                  <c:v>5.8299999999999983</c:v>
                </c:pt>
                <c:pt idx="231">
                  <c:v>6.5300000000000011</c:v>
                </c:pt>
                <c:pt idx="232">
                  <c:v>6.8800000000000026</c:v>
                </c:pt>
                <c:pt idx="233">
                  <c:v>6.5799999999999983</c:v>
                </c:pt>
                <c:pt idx="234">
                  <c:v>5.730000000000004</c:v>
                </c:pt>
                <c:pt idx="235">
                  <c:v>4.9600000000000009</c:v>
                </c:pt>
                <c:pt idx="236">
                  <c:v>4.4599999999999937</c:v>
                </c:pt>
                <c:pt idx="237">
                  <c:v>5.3100000000000023</c:v>
                </c:pt>
                <c:pt idx="238">
                  <c:v>7.3000000000000043</c:v>
                </c:pt>
                <c:pt idx="239">
                  <c:v>7.3100000000000023</c:v>
                </c:pt>
                <c:pt idx="240">
                  <c:v>6.6000000000000014</c:v>
                </c:pt>
                <c:pt idx="241">
                  <c:v>6.0999999999999943</c:v>
                </c:pt>
                <c:pt idx="242">
                  <c:v>5.8100000000000023</c:v>
                </c:pt>
                <c:pt idx="243">
                  <c:v>5.759999999999998</c:v>
                </c:pt>
                <c:pt idx="244">
                  <c:v>5.6399999999999935</c:v>
                </c:pt>
                <c:pt idx="245">
                  <c:v>4.9199999999999946</c:v>
                </c:pt>
                <c:pt idx="246">
                  <c:v>4.3399999999999963</c:v>
                </c:pt>
                <c:pt idx="247">
                  <c:v>4.0200000000000031</c:v>
                </c:pt>
                <c:pt idx="248">
                  <c:v>3.8599999999999994</c:v>
                </c:pt>
                <c:pt idx="249">
                  <c:v>3.730000000000004</c:v>
                </c:pt>
                <c:pt idx="250">
                  <c:v>3.5399999999999991</c:v>
                </c:pt>
                <c:pt idx="251">
                  <c:v>4.4799999999999969</c:v>
                </c:pt>
                <c:pt idx="252">
                  <c:v>6.4600000000000009</c:v>
                </c:pt>
                <c:pt idx="253">
                  <c:v>6.009999999999998</c:v>
                </c:pt>
                <c:pt idx="254">
                  <c:v>5.2000000000000028</c:v>
                </c:pt>
                <c:pt idx="255">
                  <c:v>4.2800000000000011</c:v>
                </c:pt>
                <c:pt idx="256">
                  <c:v>3.5200000000000031</c:v>
                </c:pt>
                <c:pt idx="257">
                  <c:v>3.0700000000000003</c:v>
                </c:pt>
                <c:pt idx="258">
                  <c:v>2.7800000000000011</c:v>
                </c:pt>
                <c:pt idx="259">
                  <c:v>2.4199999999999946</c:v>
                </c:pt>
                <c:pt idx="260">
                  <c:v>2.0500000000000043</c:v>
                </c:pt>
                <c:pt idx="261">
                  <c:v>1.769999999999996</c:v>
                </c:pt>
                <c:pt idx="262">
                  <c:v>1.7199999999999989</c:v>
                </c:pt>
                <c:pt idx="263">
                  <c:v>1.8200000000000003</c:v>
                </c:pt>
                <c:pt idx="264">
                  <c:v>2.6000000000000014</c:v>
                </c:pt>
                <c:pt idx="265">
                  <c:v>4</c:v>
                </c:pt>
                <c:pt idx="266">
                  <c:v>4.4799999999999969</c:v>
                </c:pt>
                <c:pt idx="267">
                  <c:v>4.4799999999999969</c:v>
                </c:pt>
                <c:pt idx="268">
                  <c:v>4.2600000000000051</c:v>
                </c:pt>
                <c:pt idx="269">
                  <c:v>4.1599999999999966</c:v>
                </c:pt>
                <c:pt idx="270">
                  <c:v>4.3399999999999963</c:v>
                </c:pt>
                <c:pt idx="271">
                  <c:v>4.7199999999999989</c:v>
                </c:pt>
                <c:pt idx="272">
                  <c:v>4.5300000000000011</c:v>
                </c:pt>
                <c:pt idx="273">
                  <c:v>3.6799999999999997</c:v>
                </c:pt>
                <c:pt idx="274">
                  <c:v>2.25</c:v>
                </c:pt>
                <c:pt idx="275">
                  <c:v>0.62000000000000455</c:v>
                </c:pt>
                <c:pt idx="276">
                  <c:v>-0.84000000000000341</c:v>
                </c:pt>
                <c:pt idx="277">
                  <c:v>-1.9499999999999957</c:v>
                </c:pt>
                <c:pt idx="278">
                  <c:v>-2.7800000000000082</c:v>
                </c:pt>
                <c:pt idx="279">
                  <c:v>-3.3100000000000094</c:v>
                </c:pt>
                <c:pt idx="280">
                  <c:v>-3.5800000000000054</c:v>
                </c:pt>
                <c:pt idx="281">
                  <c:v>-2.779999999999994</c:v>
                </c:pt>
                <c:pt idx="282">
                  <c:v>-1.0000000000005116E-2</c:v>
                </c:pt>
                <c:pt idx="283">
                  <c:v>1.6199999999999974</c:v>
                </c:pt>
                <c:pt idx="284">
                  <c:v>2.6700000000000017</c:v>
                </c:pt>
                <c:pt idx="285">
                  <c:v>4.0799999999999983</c:v>
                </c:pt>
                <c:pt idx="286">
                  <c:v>5.2099999999999937</c:v>
                </c:pt>
                <c:pt idx="287">
                  <c:v>5.4499999999999957</c:v>
                </c:pt>
                <c:pt idx="288">
                  <c:v>5.1599999999999966</c:v>
                </c:pt>
                <c:pt idx="289">
                  <c:v>4.6999999999999957</c:v>
                </c:pt>
                <c:pt idx="290">
                  <c:v>3.9699999999999989</c:v>
                </c:pt>
                <c:pt idx="291">
                  <c:v>2.6700000000000017</c:v>
                </c:pt>
                <c:pt idx="292">
                  <c:v>1.8199999999999932</c:v>
                </c:pt>
                <c:pt idx="293">
                  <c:v>1.6299999999999955</c:v>
                </c:pt>
                <c:pt idx="294">
                  <c:v>1.5500000000000114</c:v>
                </c:pt>
                <c:pt idx="295">
                  <c:v>1.3999999999999915</c:v>
                </c:pt>
                <c:pt idx="296">
                  <c:v>2.2800000000000011</c:v>
                </c:pt>
                <c:pt idx="297">
                  <c:v>3.0700000000000074</c:v>
                </c:pt>
                <c:pt idx="298">
                  <c:v>3</c:v>
                </c:pt>
                <c:pt idx="299">
                  <c:v>3.5300000000000011</c:v>
                </c:pt>
                <c:pt idx="300">
                  <c:v>4.5200000000000102</c:v>
                </c:pt>
                <c:pt idx="301">
                  <c:v>4.8599999999999994</c:v>
                </c:pt>
                <c:pt idx="302">
                  <c:v>4.8500000000000085</c:v>
                </c:pt>
                <c:pt idx="303">
                  <c:v>5.5300000000000011</c:v>
                </c:pt>
                <c:pt idx="304">
                  <c:v>6.1000000000000085</c:v>
                </c:pt>
                <c:pt idx="305">
                  <c:v>6.8400000000000034</c:v>
                </c:pt>
                <c:pt idx="306">
                  <c:v>6.9099999999999966</c:v>
                </c:pt>
                <c:pt idx="307">
                  <c:v>5.3599999999999994</c:v>
                </c:pt>
                <c:pt idx="308">
                  <c:v>3.0600000000000023</c:v>
                </c:pt>
                <c:pt idx="309">
                  <c:v>1.6199999999999903</c:v>
                </c:pt>
                <c:pt idx="310">
                  <c:v>1.5699999999999932</c:v>
                </c:pt>
                <c:pt idx="311">
                  <c:v>2.5300000000000011</c:v>
                </c:pt>
                <c:pt idx="312">
                  <c:v>5.0100000000000051</c:v>
                </c:pt>
                <c:pt idx="313">
                  <c:v>8.9100000000000108</c:v>
                </c:pt>
                <c:pt idx="314">
                  <c:v>11.410000000000011</c:v>
                </c:pt>
                <c:pt idx="315">
                  <c:v>9.9299999999999926</c:v>
                </c:pt>
                <c:pt idx="316">
                  <c:v>6.5</c:v>
                </c:pt>
                <c:pt idx="317">
                  <c:v>3.5799999999999983</c:v>
                </c:pt>
                <c:pt idx="318">
                  <c:v>2</c:v>
                </c:pt>
                <c:pt idx="319">
                  <c:v>1.9699999999999989</c:v>
                </c:pt>
                <c:pt idx="320">
                  <c:v>2.0900000000000034</c:v>
                </c:pt>
                <c:pt idx="321">
                  <c:v>2.0900000000000034</c:v>
                </c:pt>
                <c:pt idx="322">
                  <c:v>2.8699999999999903</c:v>
                </c:pt>
                <c:pt idx="323">
                  <c:v>3.9500000000000028</c:v>
                </c:pt>
                <c:pt idx="324">
                  <c:v>4.019999999999996</c:v>
                </c:pt>
                <c:pt idx="325">
                  <c:v>1.7900000000000063</c:v>
                </c:pt>
                <c:pt idx="326">
                  <c:v>-1.2800000000000011</c:v>
                </c:pt>
                <c:pt idx="327">
                  <c:v>-1.460000000000008</c:v>
                </c:pt>
                <c:pt idx="328">
                  <c:v>0.71999999999999886</c:v>
                </c:pt>
                <c:pt idx="329">
                  <c:v>3.0000000000000071</c:v>
                </c:pt>
                <c:pt idx="330">
                  <c:v>4.9399999999999977</c:v>
                </c:pt>
                <c:pt idx="331">
                  <c:v>6.2299999999999898</c:v>
                </c:pt>
                <c:pt idx="332">
                  <c:v>6.8900000000000006</c:v>
                </c:pt>
                <c:pt idx="333">
                  <c:v>7.269999999999996</c:v>
                </c:pt>
                <c:pt idx="334">
                  <c:v>7.6900000000000048</c:v>
                </c:pt>
                <c:pt idx="335">
                  <c:v>7.9199999999999875</c:v>
                </c:pt>
                <c:pt idx="336">
                  <c:v>7.3499999999999943</c:v>
                </c:pt>
                <c:pt idx="337">
                  <c:v>6.5</c:v>
                </c:pt>
                <c:pt idx="338">
                  <c:v>6.8399999999999892</c:v>
                </c:pt>
                <c:pt idx="339">
                  <c:v>8.2299999999999898</c:v>
                </c:pt>
                <c:pt idx="340">
                  <c:v>10</c:v>
                </c:pt>
                <c:pt idx="341">
                  <c:v>11.719999999999999</c:v>
                </c:pt>
                <c:pt idx="342">
                  <c:v>13.010000000000005</c:v>
                </c:pt>
                <c:pt idx="343">
                  <c:v>13.71</c:v>
                </c:pt>
                <c:pt idx="344">
                  <c:v>14.390000000000008</c:v>
                </c:pt>
                <c:pt idx="345">
                  <c:v>15.18</c:v>
                </c:pt>
                <c:pt idx="346">
                  <c:v>16.029999999999994</c:v>
                </c:pt>
                <c:pt idx="347">
                  <c:v>16.97</c:v>
                </c:pt>
                <c:pt idx="348">
                  <c:v>17.86</c:v>
                </c:pt>
                <c:pt idx="349">
                  <c:v>18.769999999999996</c:v>
                </c:pt>
                <c:pt idx="350">
                  <c:v>19.129999999999995</c:v>
                </c:pt>
                <c:pt idx="351">
                  <c:v>18.75</c:v>
                </c:pt>
                <c:pt idx="352">
                  <c:v>18.569999999999993</c:v>
                </c:pt>
                <c:pt idx="353">
                  <c:v>18.769999999999996</c:v>
                </c:pt>
                <c:pt idx="354">
                  <c:v>19.049999999999997</c:v>
                </c:pt>
                <c:pt idx="355">
                  <c:v>18.590000000000003</c:v>
                </c:pt>
                <c:pt idx="356">
                  <c:v>19.339999999999996</c:v>
                </c:pt>
                <c:pt idx="357">
                  <c:v>21.310000000000002</c:v>
                </c:pt>
                <c:pt idx="358">
                  <c:v>23.160000000000004</c:v>
                </c:pt>
                <c:pt idx="359">
                  <c:v>24.380000000000003</c:v>
                </c:pt>
                <c:pt idx="360">
                  <c:v>25.190000000000005</c:v>
                </c:pt>
                <c:pt idx="361">
                  <c:v>25.570000000000007</c:v>
                </c:pt>
                <c:pt idx="362">
                  <c:v>25.93</c:v>
                </c:pt>
                <c:pt idx="363">
                  <c:v>26.490000000000002</c:v>
                </c:pt>
                <c:pt idx="364">
                  <c:v>26.72</c:v>
                </c:pt>
                <c:pt idx="365">
                  <c:v>26.629999999999995</c:v>
                </c:pt>
                <c:pt idx="366">
                  <c:v>26.790000000000006</c:v>
                </c:pt>
                <c:pt idx="367">
                  <c:v>26.470000000000006</c:v>
                </c:pt>
                <c:pt idx="368">
                  <c:v>25.18</c:v>
                </c:pt>
                <c:pt idx="369">
                  <c:v>23.96</c:v>
                </c:pt>
                <c:pt idx="370">
                  <c:v>24.11</c:v>
                </c:pt>
                <c:pt idx="371">
                  <c:v>24.849999999999994</c:v>
                </c:pt>
                <c:pt idx="372">
                  <c:v>25.130000000000003</c:v>
                </c:pt>
                <c:pt idx="373">
                  <c:v>25.33</c:v>
                </c:pt>
                <c:pt idx="374">
                  <c:v>25.86</c:v>
                </c:pt>
                <c:pt idx="375">
                  <c:v>26.11</c:v>
                </c:pt>
                <c:pt idx="376">
                  <c:v>25.489999999999995</c:v>
                </c:pt>
                <c:pt idx="377">
                  <c:v>23.480000000000004</c:v>
                </c:pt>
                <c:pt idx="378">
                  <c:v>21.409999999999997</c:v>
                </c:pt>
                <c:pt idx="379">
                  <c:v>21.78</c:v>
                </c:pt>
                <c:pt idx="380">
                  <c:v>23.909999999999997</c:v>
                </c:pt>
                <c:pt idx="381">
                  <c:v>25.879999999999995</c:v>
                </c:pt>
                <c:pt idx="382">
                  <c:v>27.21</c:v>
                </c:pt>
                <c:pt idx="383">
                  <c:v>28.850000000000009</c:v>
                </c:pt>
                <c:pt idx="384">
                  <c:v>30.169999999999995</c:v>
                </c:pt>
                <c:pt idx="385">
                  <c:v>30.590000000000003</c:v>
                </c:pt>
                <c:pt idx="386">
                  <c:v>30.93</c:v>
                </c:pt>
                <c:pt idx="387">
                  <c:v>31.490000000000002</c:v>
                </c:pt>
                <c:pt idx="388">
                  <c:v>32.179999999999993</c:v>
                </c:pt>
                <c:pt idx="389">
                  <c:v>32.97999999999999</c:v>
                </c:pt>
                <c:pt idx="390">
                  <c:v>33.43</c:v>
                </c:pt>
                <c:pt idx="391">
                  <c:v>33.369999999999997</c:v>
                </c:pt>
                <c:pt idx="392">
                  <c:v>32.820000000000007</c:v>
                </c:pt>
                <c:pt idx="393">
                  <c:v>31.980000000000004</c:v>
                </c:pt>
                <c:pt idx="394">
                  <c:v>31.200000000000003</c:v>
                </c:pt>
                <c:pt idx="395">
                  <c:v>31.08</c:v>
                </c:pt>
                <c:pt idx="396">
                  <c:v>31.67</c:v>
                </c:pt>
                <c:pt idx="397">
                  <c:v>31.599999999999994</c:v>
                </c:pt>
                <c:pt idx="398">
                  <c:v>30.63000000000001</c:v>
                </c:pt>
                <c:pt idx="399">
                  <c:v>29.909999999999997</c:v>
                </c:pt>
                <c:pt idx="400">
                  <c:v>29.409999999999997</c:v>
                </c:pt>
                <c:pt idx="401">
                  <c:v>28.980000000000004</c:v>
                </c:pt>
                <c:pt idx="402">
                  <c:v>29.199999999999996</c:v>
                </c:pt>
                <c:pt idx="403">
                  <c:v>29.97</c:v>
                </c:pt>
                <c:pt idx="404">
                  <c:v>30.07</c:v>
                </c:pt>
                <c:pt idx="405">
                  <c:v>30.029999999999994</c:v>
                </c:pt>
                <c:pt idx="406">
                  <c:v>30.620000000000005</c:v>
                </c:pt>
                <c:pt idx="407">
                  <c:v>31.210000000000008</c:v>
                </c:pt>
                <c:pt idx="408">
                  <c:v>31.5</c:v>
                </c:pt>
                <c:pt idx="409">
                  <c:v>31.639999999999993</c:v>
                </c:pt>
                <c:pt idx="410">
                  <c:v>31.5</c:v>
                </c:pt>
                <c:pt idx="411">
                  <c:v>31.450000000000003</c:v>
                </c:pt>
                <c:pt idx="412">
                  <c:v>31.200000000000003</c:v>
                </c:pt>
                <c:pt idx="413">
                  <c:v>30.889999999999993</c:v>
                </c:pt>
                <c:pt idx="414">
                  <c:v>30.639999999999993</c:v>
                </c:pt>
                <c:pt idx="415">
                  <c:v>30.259999999999998</c:v>
                </c:pt>
                <c:pt idx="416">
                  <c:v>30.53</c:v>
                </c:pt>
                <c:pt idx="417">
                  <c:v>31.58</c:v>
                </c:pt>
                <c:pt idx="418">
                  <c:v>32.89</c:v>
                </c:pt>
                <c:pt idx="419">
                  <c:v>34.129999999999995</c:v>
                </c:pt>
                <c:pt idx="420">
                  <c:v>34.709999999999994</c:v>
                </c:pt>
                <c:pt idx="421">
                  <c:v>35.1</c:v>
                </c:pt>
                <c:pt idx="422">
                  <c:v>35.72</c:v>
                </c:pt>
                <c:pt idx="423">
                  <c:v>36.049999999999997</c:v>
                </c:pt>
                <c:pt idx="424">
                  <c:v>36.36</c:v>
                </c:pt>
                <c:pt idx="425">
                  <c:v>37.01</c:v>
                </c:pt>
                <c:pt idx="426">
                  <c:v>37.42</c:v>
                </c:pt>
                <c:pt idx="427">
                  <c:v>37.319999999999993</c:v>
                </c:pt>
                <c:pt idx="428">
                  <c:v>37.059999999999995</c:v>
                </c:pt>
                <c:pt idx="429">
                  <c:v>36.89</c:v>
                </c:pt>
                <c:pt idx="430">
                  <c:v>36.86</c:v>
                </c:pt>
                <c:pt idx="431">
                  <c:v>36.679999999999993</c:v>
                </c:pt>
                <c:pt idx="432">
                  <c:v>36.339999999999996</c:v>
                </c:pt>
                <c:pt idx="433">
                  <c:v>35.51</c:v>
                </c:pt>
                <c:pt idx="434">
                  <c:v>34.209999999999994</c:v>
                </c:pt>
                <c:pt idx="435">
                  <c:v>33.529999999999994</c:v>
                </c:pt>
                <c:pt idx="436">
                  <c:v>33.620000000000005</c:v>
                </c:pt>
                <c:pt idx="437">
                  <c:v>33.409999999999997</c:v>
                </c:pt>
                <c:pt idx="438">
                  <c:v>32.960000000000008</c:v>
                </c:pt>
                <c:pt idx="439">
                  <c:v>32.480000000000004</c:v>
                </c:pt>
                <c:pt idx="440">
                  <c:v>32.119999999999997</c:v>
                </c:pt>
                <c:pt idx="441">
                  <c:v>31.870000000000005</c:v>
                </c:pt>
                <c:pt idx="442">
                  <c:v>31.61</c:v>
                </c:pt>
                <c:pt idx="443">
                  <c:v>31.549999999999997</c:v>
                </c:pt>
                <c:pt idx="444">
                  <c:v>31.509999999999998</c:v>
                </c:pt>
                <c:pt idx="445">
                  <c:v>31.85</c:v>
                </c:pt>
                <c:pt idx="446">
                  <c:v>32.600000000000009</c:v>
                </c:pt>
                <c:pt idx="447">
                  <c:v>32.929999999999993</c:v>
                </c:pt>
                <c:pt idx="448">
                  <c:v>33.729999999999997</c:v>
                </c:pt>
                <c:pt idx="449">
                  <c:v>34.479999999999997</c:v>
                </c:pt>
                <c:pt idx="450">
                  <c:v>34.440000000000005</c:v>
                </c:pt>
                <c:pt idx="451">
                  <c:v>34.300000000000004</c:v>
                </c:pt>
                <c:pt idx="452">
                  <c:v>34.479999999999997</c:v>
                </c:pt>
                <c:pt idx="453">
                  <c:v>34.470000000000006</c:v>
                </c:pt>
                <c:pt idx="454">
                  <c:v>34.350000000000009</c:v>
                </c:pt>
                <c:pt idx="455">
                  <c:v>33.989999999999995</c:v>
                </c:pt>
                <c:pt idx="456">
                  <c:v>33.480000000000004</c:v>
                </c:pt>
                <c:pt idx="457">
                  <c:v>32.75</c:v>
                </c:pt>
                <c:pt idx="458">
                  <c:v>32.29</c:v>
                </c:pt>
                <c:pt idx="459">
                  <c:v>32.17</c:v>
                </c:pt>
                <c:pt idx="460">
                  <c:v>32.4</c:v>
                </c:pt>
                <c:pt idx="461">
                  <c:v>32.39</c:v>
                </c:pt>
                <c:pt idx="462">
                  <c:v>31.969999999999992</c:v>
                </c:pt>
                <c:pt idx="463">
                  <c:v>31.839999999999996</c:v>
                </c:pt>
                <c:pt idx="464">
                  <c:v>31.970000000000006</c:v>
                </c:pt>
                <c:pt idx="465">
                  <c:v>32.520000000000003</c:v>
                </c:pt>
                <c:pt idx="466">
                  <c:v>33.35</c:v>
                </c:pt>
                <c:pt idx="467">
                  <c:v>34.069999999999993</c:v>
                </c:pt>
                <c:pt idx="468">
                  <c:v>34.22</c:v>
                </c:pt>
                <c:pt idx="469">
                  <c:v>33.49</c:v>
                </c:pt>
                <c:pt idx="470">
                  <c:v>32.43</c:v>
                </c:pt>
                <c:pt idx="471">
                  <c:v>31.539999999999992</c:v>
                </c:pt>
                <c:pt idx="472">
                  <c:v>30.989999999999995</c:v>
                </c:pt>
                <c:pt idx="473">
                  <c:v>30.86999999999999</c:v>
                </c:pt>
                <c:pt idx="474">
                  <c:v>30.85</c:v>
                </c:pt>
                <c:pt idx="475">
                  <c:v>30.14</c:v>
                </c:pt>
                <c:pt idx="476">
                  <c:v>29.199999999999996</c:v>
                </c:pt>
                <c:pt idx="477">
                  <c:v>28.909999999999997</c:v>
                </c:pt>
                <c:pt idx="478">
                  <c:v>29.17</c:v>
                </c:pt>
                <c:pt idx="479">
                  <c:v>29.89</c:v>
                </c:pt>
                <c:pt idx="480">
                  <c:v>30.509999999999998</c:v>
                </c:pt>
                <c:pt idx="481">
                  <c:v>30.700000000000003</c:v>
                </c:pt>
                <c:pt idx="482">
                  <c:v>30.940000000000005</c:v>
                </c:pt>
                <c:pt idx="483">
                  <c:v>31.809999999999995</c:v>
                </c:pt>
                <c:pt idx="484">
                  <c:v>32.849999999999994</c:v>
                </c:pt>
                <c:pt idx="485">
                  <c:v>33.550000000000004</c:v>
                </c:pt>
                <c:pt idx="486">
                  <c:v>33.600000000000009</c:v>
                </c:pt>
                <c:pt idx="487">
                  <c:v>33.47</c:v>
                </c:pt>
                <c:pt idx="488">
                  <c:v>33.43</c:v>
                </c:pt>
                <c:pt idx="489">
                  <c:v>33.54</c:v>
                </c:pt>
                <c:pt idx="490">
                  <c:v>33.719999999999992</c:v>
                </c:pt>
                <c:pt idx="491">
                  <c:v>33.65</c:v>
                </c:pt>
                <c:pt idx="492">
                  <c:v>33.390000000000008</c:v>
                </c:pt>
                <c:pt idx="493">
                  <c:v>33.240000000000009</c:v>
                </c:pt>
                <c:pt idx="494">
                  <c:v>33.150000000000006</c:v>
                </c:pt>
                <c:pt idx="495">
                  <c:v>33.049999999999997</c:v>
                </c:pt>
                <c:pt idx="496">
                  <c:v>32.680000000000007</c:v>
                </c:pt>
                <c:pt idx="497">
                  <c:v>32.9</c:v>
                </c:pt>
                <c:pt idx="498">
                  <c:v>33.469999999999992</c:v>
                </c:pt>
                <c:pt idx="499">
                  <c:v>33.99</c:v>
                </c:pt>
                <c:pt idx="500">
                  <c:v>34.65</c:v>
                </c:pt>
                <c:pt idx="501">
                  <c:v>35.329999999999991</c:v>
                </c:pt>
                <c:pt idx="502">
                  <c:v>35.909999999999997</c:v>
                </c:pt>
                <c:pt idx="503">
                  <c:v>36.370000000000005</c:v>
                </c:pt>
                <c:pt idx="504">
                  <c:v>36.65</c:v>
                </c:pt>
                <c:pt idx="505">
                  <c:v>37.339999999999996</c:v>
                </c:pt>
                <c:pt idx="506">
                  <c:v>37.97</c:v>
                </c:pt>
                <c:pt idx="507">
                  <c:v>38.78</c:v>
                </c:pt>
                <c:pt idx="508">
                  <c:v>39.480000000000004</c:v>
                </c:pt>
                <c:pt idx="509">
                  <c:v>39.159999999999997</c:v>
                </c:pt>
                <c:pt idx="510">
                  <c:v>38.649999999999991</c:v>
                </c:pt>
                <c:pt idx="511">
                  <c:v>38.460000000000008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E17-43B8-B56A-F24C2971B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1829088"/>
        <c:axId val="1971826592"/>
      </c:scatterChart>
      <c:valAx>
        <c:axId val="1971829088"/>
        <c:scaling>
          <c:logBase val="10"/>
          <c:orientation val="minMax"/>
          <c:max val="100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826592"/>
        <c:crosses val="autoZero"/>
        <c:crossBetween val="midCat"/>
      </c:valAx>
      <c:valAx>
        <c:axId val="1971826592"/>
        <c:scaling>
          <c:orientation val="minMax"/>
          <c:max val="6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829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21EA6-C9A1-4B4F-ADBF-7ED535A42233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97981-C74E-4153-B8FE-11C6460D6E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32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97981-C74E-4153-B8FE-11C6460D6EC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336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16628">
            <a:hlinkClick r:id="" action="ppaction://media"/>
            <a:extLst>
              <a:ext uri="{FF2B5EF4-FFF2-40B4-BE49-F238E27FC236}">
                <a16:creationId xmlns:a16="http://schemas.microsoft.com/office/drawing/2014/main" id="{E502D4BA-A101-4EC9-8FD7-BF7A8FA1633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04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C90A3F-8A83-44D3-B62B-B738143298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" y="-1"/>
            <a:ext cx="1218609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D0E7F-A1A3-4068-9C6C-C43804AF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AC3A7B-F986-4853-AD28-90E576AB3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DAF222-F008-436A-968E-406D9111E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7CF829-D300-4873-9813-6C6259883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A3B4-1BDA-489E-B6E7-61B456F8F97C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58435A-1C97-4CEA-AA23-358DD8F90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A97888-E21F-4457-840B-D4EA9BDF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5963-DD31-4462-8FB9-16068F985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38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58082-9019-4094-8C39-6C5420BF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3732DB-4B92-4044-9052-C4066D420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D09DF-0474-4858-B88C-EC371B9A6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A3B4-1BDA-489E-B6E7-61B456F8F97C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297324-7721-46DE-8E23-80E9C42D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89CB9C-83F1-4F89-95AA-778808E4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5963-DD31-4462-8FB9-16068F985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34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6FBF36-026E-4C55-A214-566568CE9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98659A-8299-4203-8AAE-56AE2C9B6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A7D6A-A7E9-4C70-BD7D-8E3E5222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A3B4-1BDA-489E-B6E7-61B456F8F97C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B19229-1E59-43E0-AED2-B68C20F6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C0677-1420-4E2F-98AC-87716C7C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5963-DD31-4462-8FB9-16068F985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102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07D569B-76DD-4066-A349-953802E0E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05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5A065F4-69CA-41AC-86E0-B27624E824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" y="-1"/>
            <a:ext cx="1218609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74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0F5652-EFC4-4E58-88B0-A16FAB40C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2" y="-1"/>
            <a:ext cx="12186096" cy="685799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7BB9FC-59DC-4A4A-A392-2786D43639BF}"/>
              </a:ext>
            </a:extLst>
          </p:cNvPr>
          <p:cNvSpPr/>
          <p:nvPr userDrawn="1"/>
        </p:nvSpPr>
        <p:spPr>
          <a:xfrm>
            <a:off x="177800" y="209551"/>
            <a:ext cx="11836400" cy="64388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381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9271B9-21A8-4C55-A06C-78CE0D83E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4"/>
          <a:stretch/>
        </p:blipFill>
        <p:spPr>
          <a:xfrm>
            <a:off x="-407092" y="0"/>
            <a:ext cx="3258182" cy="30161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69D455-2F05-4A10-95E0-FEF0C42FB25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07098" y="248651"/>
            <a:ext cx="706768" cy="7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3A6B4-256E-4CD8-A56E-7F348598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99BD09-E3E1-4370-A7C2-09242919B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959D17-9F9B-41A5-878D-7EA0D2329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322D98-D7C3-4DB8-9971-37045D6D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A3B4-1BDA-489E-B6E7-61B456F8F97C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6C3C2E-4363-483A-BB06-65ED236B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4BE882-64CB-473B-BA12-A2CCEA3B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5963-DD31-4462-8FB9-16068F985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625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90196-DDE9-4865-B1A5-1212D634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CD66DA-12CC-406A-9F93-E54DFF4EA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3B630E-74A5-4B39-9353-5391461A5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ED2349-A06C-49FE-B70A-63AEFD661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9999EC-1CFA-44EB-93BA-190545A09D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3F367F-270C-4A9B-88E7-0A3590BD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A3B4-1BDA-489E-B6E7-61B456F8F97C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A52421-C4BA-4BF5-958C-A87158EF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2008DC-E09F-4F6F-8093-135EBACF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5963-DD31-4462-8FB9-16068F985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86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0FEBD-2F66-43D1-B007-69C8CA4C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DB6E22-F8E4-456E-89F8-4127D4B2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A3B4-1BDA-489E-B6E7-61B456F8F97C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FF559-1075-48BF-B6AA-1721A485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86914D-EA64-4E65-BD13-C1D08636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5963-DD31-4462-8FB9-16068F985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041A6F-AFDB-4DE3-9477-83D7409E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A3B4-1BDA-489E-B6E7-61B456F8F97C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2E66EC-8228-4570-B170-0C47CE83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55B050-99D7-4ACC-956C-90F7B547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5963-DD31-4462-8FB9-16068F985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83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AC458-80D1-4986-8E81-9BC2FF054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B7286-0391-41BA-974E-4E713F4BD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D364C7-053F-4D7D-9662-56598CD73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0D07BF-0407-4F80-AB77-2F20BB2C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EA3B4-1BDA-489E-B6E7-61B456F8F97C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B8453F-54FB-4DBA-A198-D119ADD5D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EC1151-D12E-414F-81E6-5E14F7EF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85963-DD31-4462-8FB9-16068F985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3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96CB00-A30E-4322-AD92-AAE6C13A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F0D5C1-E2ED-4451-B47A-82676DC93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4352D1-5A71-4017-A3AA-F3B770AE9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EA3B4-1BDA-489E-B6E7-61B456F8F97C}" type="datetimeFigureOut">
              <a:rPr lang="zh-CN" altLang="en-US" smtClean="0"/>
              <a:t>2021-06-08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EAEFB9-9732-4FBB-8477-0200F99F3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61C28A-D743-4E7E-858F-1055E5432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85963-DD31-4462-8FB9-16068F9859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7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microsoft.com/office/2007/relationships/hdphoto" Target="../media/hdphoto3.wdp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media" Target="../media/media5.wav"/><Relationship Id="rId13" Type="http://schemas.openxmlformats.org/officeDocument/2006/relationships/chart" Target="../charts/chart3.xml"/><Relationship Id="rId18" Type="http://schemas.openxmlformats.org/officeDocument/2006/relationships/image" Target="../media/image48.png"/><Relationship Id="rId3" Type="http://schemas.openxmlformats.org/officeDocument/2006/relationships/audio" Target="../media/media2.wav"/><Relationship Id="rId7" Type="http://schemas.openxmlformats.org/officeDocument/2006/relationships/audio" Target="../media/media4.wav"/><Relationship Id="rId12" Type="http://schemas.openxmlformats.org/officeDocument/2006/relationships/image" Target="../media/image41.svg"/><Relationship Id="rId17" Type="http://schemas.openxmlformats.org/officeDocument/2006/relationships/image" Target="../media/image47.jpg"/><Relationship Id="rId2" Type="http://schemas.microsoft.com/office/2007/relationships/media" Target="../media/media2.wav"/><Relationship Id="rId16" Type="http://schemas.openxmlformats.org/officeDocument/2006/relationships/image" Target="../media/image46.jpg"/><Relationship Id="rId1" Type="http://schemas.openxmlformats.org/officeDocument/2006/relationships/tags" Target="../tags/tag12.xml"/><Relationship Id="rId6" Type="http://schemas.microsoft.com/office/2007/relationships/media" Target="../media/media4.wav"/><Relationship Id="rId11" Type="http://schemas.openxmlformats.org/officeDocument/2006/relationships/image" Target="../media/image40.png"/><Relationship Id="rId5" Type="http://schemas.openxmlformats.org/officeDocument/2006/relationships/audio" Target="../media/media3.wav"/><Relationship Id="rId15" Type="http://schemas.openxmlformats.org/officeDocument/2006/relationships/image" Target="../media/image45.jpg"/><Relationship Id="rId10" Type="http://schemas.openxmlformats.org/officeDocument/2006/relationships/slideLayout" Target="../slideLayouts/slideLayout4.xml"/><Relationship Id="rId19" Type="http://schemas.microsoft.com/office/2007/relationships/hdphoto" Target="../media/hdphoto5.wdp"/><Relationship Id="rId4" Type="http://schemas.microsoft.com/office/2007/relationships/media" Target="../media/media3.wav"/><Relationship Id="rId9" Type="http://schemas.openxmlformats.org/officeDocument/2006/relationships/audio" Target="../media/media5.wav"/><Relationship Id="rId1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microsoft.com/office/2007/relationships/hdphoto" Target="../media/hdphoto6.wdp"/><Relationship Id="rId5" Type="http://schemas.openxmlformats.org/officeDocument/2006/relationships/image" Target="../media/image49.png"/><Relationship Id="rId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5" Type="http://schemas.openxmlformats.org/officeDocument/2006/relationships/image" Target="../media/image52.jpg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7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4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0.png"/><Relationship Id="rId7" Type="http://schemas.microsoft.com/office/2007/relationships/hdphoto" Target="../media/hdphoto8.wd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11.jpeg"/><Relationship Id="rId4" Type="http://schemas.openxmlformats.org/officeDocument/2006/relationships/image" Target="../media/image41.svg"/><Relationship Id="rId9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4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56F1DE-7A6B-494F-8B7B-3B8E92F3D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1D4893-2541-4FCC-8351-5A1C19AD503E}"/>
              </a:ext>
            </a:extLst>
          </p:cNvPr>
          <p:cNvSpPr txBox="1"/>
          <p:nvPr/>
        </p:nvSpPr>
        <p:spPr>
          <a:xfrm>
            <a:off x="300982" y="2012683"/>
            <a:ext cx="1347961" cy="171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96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九</a:t>
            </a:r>
            <a:endParaRPr lang="zh-CN" altLang="en-US" sz="96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BDB63F-081C-4059-8254-D53848AB2EFC}"/>
              </a:ext>
            </a:extLst>
          </p:cNvPr>
          <p:cNvSpPr txBox="1"/>
          <p:nvPr/>
        </p:nvSpPr>
        <p:spPr>
          <a:xfrm>
            <a:off x="127000" y="4367281"/>
            <a:ext cx="670256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60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rPr>
              <a:t>音频处理领域高端算法芯片领先供应商</a:t>
            </a:r>
            <a:endParaRPr lang="zh-CN" altLang="en-US" sz="2400" spc="600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4BE556-918E-4B54-B3A2-B8D79166D18F}"/>
              </a:ext>
            </a:extLst>
          </p:cNvPr>
          <p:cNvSpPr txBox="1"/>
          <p:nvPr/>
        </p:nvSpPr>
        <p:spPr>
          <a:xfrm>
            <a:off x="1733633" y="2012683"/>
            <a:ext cx="1347961" cy="171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96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音</a:t>
            </a:r>
            <a:endParaRPr lang="zh-CN" altLang="en-US" sz="96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B554C7-88C7-498F-B0BA-DA6609758431}"/>
              </a:ext>
            </a:extLst>
          </p:cNvPr>
          <p:cNvSpPr txBox="1"/>
          <p:nvPr/>
        </p:nvSpPr>
        <p:spPr>
          <a:xfrm>
            <a:off x="3166284" y="2012683"/>
            <a:ext cx="1347961" cy="171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96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科</a:t>
            </a:r>
            <a:endParaRPr lang="zh-CN" altLang="en-US" sz="96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BF7816-3546-438C-86C0-A7721CB6FC2A}"/>
              </a:ext>
            </a:extLst>
          </p:cNvPr>
          <p:cNvSpPr txBox="1"/>
          <p:nvPr/>
        </p:nvSpPr>
        <p:spPr>
          <a:xfrm>
            <a:off x="4598935" y="2012683"/>
            <a:ext cx="1347961" cy="171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96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技</a:t>
            </a:r>
            <a:endParaRPr lang="zh-CN" altLang="en-US" sz="96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D0A494-98CE-43C6-9372-088C23EC0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691" b="63758" l="35036" r="65202">
                        <a14:foregroundMark x1="49169" y1="35403" x2="49169" y2="35403"/>
                        <a14:foregroundMark x1="49525" y1="28691" x2="49525" y2="2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78" t="26766" r="37856" b="41967"/>
          <a:stretch/>
        </p:blipFill>
        <p:spPr>
          <a:xfrm>
            <a:off x="2217196" y="466567"/>
            <a:ext cx="1898175" cy="17170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88B069-D911-48CB-9893-6BBD04B48DFD}"/>
              </a:ext>
            </a:extLst>
          </p:cNvPr>
          <p:cNvSpPr txBox="1"/>
          <p:nvPr/>
        </p:nvSpPr>
        <p:spPr>
          <a:xfrm>
            <a:off x="613584" y="3736290"/>
            <a:ext cx="5105400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2400" spc="600">
                <a:solidFill>
                  <a:schemeClr val="bg1"/>
                </a:solidFill>
                <a:latin typeface="Arial" panose="020B0604020202020204" pitchFamily="34" charset="0"/>
                <a:ea typeface="方正正中黑简体" panose="02000000000000000000" pitchFamily="2" charset="-122"/>
                <a:cs typeface="Arial" panose="020B0604020202020204" pitchFamily="34" charset="0"/>
                <a:sym typeface="+mn-lt"/>
              </a:rPr>
              <a:t>Jiuyin Technology</a:t>
            </a:r>
            <a:endParaRPr lang="zh-CN" altLang="en-US" sz="2400" spc="600" dirty="0">
              <a:solidFill>
                <a:schemeClr val="bg1"/>
              </a:solidFill>
              <a:latin typeface="Arial" panose="020B0604020202020204" pitchFamily="34" charset="0"/>
              <a:ea typeface="方正正中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495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w/2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#ppt_h/2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w/2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#ppt_h/2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6" grpId="0"/>
      <p:bldP spid="6" grpId="1"/>
      <p:bldP spid="7" grpId="0"/>
      <p:bldP spid="7" grpId="1"/>
      <p:bldP spid="8" grpId="0"/>
      <p:bldP spid="8" grpId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0253CFF6-51C7-406F-AF0F-55CBF61BE06C}"/>
              </a:ext>
            </a:extLst>
          </p:cNvPr>
          <p:cNvSpPr/>
          <p:nvPr/>
        </p:nvSpPr>
        <p:spPr>
          <a:xfrm>
            <a:off x="874056" y="1021399"/>
            <a:ext cx="4898769" cy="2407601"/>
          </a:xfrm>
          <a:prstGeom prst="roundRect">
            <a:avLst>
              <a:gd name="adj" fmla="val 2758"/>
            </a:avLst>
          </a:prstGeom>
          <a:solidFill>
            <a:srgbClr val="143DB3"/>
          </a:solidFill>
          <a:ln>
            <a:solidFill>
              <a:srgbClr val="225AD3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2749471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测试结果</a:t>
            </a:r>
            <a:r>
              <a:rPr lang="en-US" altLang="zh-CN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频率响应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526C9BB7-4DF2-4AF0-BC6F-18DA8034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506" y="337035"/>
            <a:ext cx="647880" cy="62406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7DC84E-121E-4F9E-8E5D-D42C72987917}"/>
              </a:ext>
            </a:extLst>
          </p:cNvPr>
          <p:cNvSpPr txBox="1"/>
          <p:nvPr/>
        </p:nvSpPr>
        <p:spPr>
          <a:xfrm>
            <a:off x="1176770" y="1583533"/>
            <a:ext cx="3671302" cy="1704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单信号采样率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48Ksps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模拟增益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+0dB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数字增益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0dB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600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 and 32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5D4F67-6B24-47B1-9FFC-32D63E387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595928"/>
            <a:ext cx="4740439" cy="2860719"/>
          </a:xfrm>
          <a:prstGeom prst="rect">
            <a:avLst/>
          </a:prstGeom>
          <a:effectLst>
            <a:outerShdw blurRad="571500" dist="698500" dir="5400000" sx="90000" sy="9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89ED56-692F-44E5-B437-074673D2D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56" y="3586283"/>
            <a:ext cx="4941243" cy="2860719"/>
          </a:xfrm>
          <a:prstGeom prst="rect">
            <a:avLst/>
          </a:prstGeom>
          <a:effectLst>
            <a:outerShdw blurRad="571500" dist="698500" dir="5400000" sx="90000" sy="9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D504D7-F24F-4213-A4EC-C7FE4C804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993" y="3586283"/>
            <a:ext cx="4750951" cy="2860719"/>
          </a:xfrm>
          <a:prstGeom prst="rect">
            <a:avLst/>
          </a:prstGeom>
          <a:effectLst>
            <a:outerShdw blurRad="571500" dist="698500" dir="5400000" sx="90000" sy="9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8079C2-BE21-465C-9C2D-27E10A808272}"/>
              </a:ext>
            </a:extLst>
          </p:cNvPr>
          <p:cNvSpPr txBox="1"/>
          <p:nvPr/>
        </p:nvSpPr>
        <p:spPr>
          <a:xfrm>
            <a:off x="1453485" y="1241584"/>
            <a:ext cx="123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E1912F7-1948-4B92-9023-A0FA17E2C2F7}"/>
              </a:ext>
            </a:extLst>
          </p:cNvPr>
          <p:cNvCxnSpPr/>
          <p:nvPr/>
        </p:nvCxnSpPr>
        <p:spPr>
          <a:xfrm>
            <a:off x="5324475" y="1241584"/>
            <a:ext cx="0" cy="2046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4018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340" grpId="0"/>
          <p:bldP spid="6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1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2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37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38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43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44" dur="10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340" grpId="0"/>
          <p:bldP spid="6" grpId="0"/>
          <p:bldP spid="11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3060453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SNC8600</a:t>
            </a: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单芯片应用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526C9BB7-4DF2-4AF0-BC6F-18DA8034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506" y="337035"/>
            <a:ext cx="647880" cy="624061"/>
          </a:xfrm>
          <a:prstGeom prst="rect">
            <a:avLst/>
          </a:prstGeom>
        </p:spPr>
      </p:pic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6C9D3F0B-F9E3-408A-80AA-6F1A743537AB}"/>
              </a:ext>
            </a:extLst>
          </p:cNvPr>
          <p:cNvSpPr/>
          <p:nvPr/>
        </p:nvSpPr>
        <p:spPr>
          <a:xfrm>
            <a:off x="0" y="1092829"/>
            <a:ext cx="3579693" cy="5561971"/>
          </a:xfrm>
          <a:prstGeom prst="roundRect">
            <a:avLst>
              <a:gd name="adj" fmla="val 0"/>
            </a:avLst>
          </a:prstGeom>
          <a:solidFill>
            <a:srgbClr val="143DB3"/>
          </a:solidFill>
          <a:ln>
            <a:solidFill>
              <a:srgbClr val="225AD3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322" name="图片 321">
            <a:extLst>
              <a:ext uri="{FF2B5EF4-FFF2-40B4-BE49-F238E27FC236}">
                <a16:creationId xmlns:a16="http://schemas.microsoft.com/office/drawing/2014/main" id="{D1DC947B-4254-4DCC-A8CC-3D88272E8EAA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549" y="2700105"/>
            <a:ext cx="3156894" cy="2140664"/>
          </a:xfrm>
          <a:prstGeom prst="rect">
            <a:avLst/>
          </a:prstGeom>
        </p:spPr>
      </p:pic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B965B1B8-6971-4D57-818E-F2E09384AC25}"/>
              </a:ext>
            </a:extLst>
          </p:cNvPr>
          <p:cNvSpPr/>
          <p:nvPr/>
        </p:nvSpPr>
        <p:spPr>
          <a:xfrm>
            <a:off x="2298471" y="1417831"/>
            <a:ext cx="9521371" cy="4864969"/>
          </a:xfrm>
          <a:prstGeom prst="roundRect">
            <a:avLst>
              <a:gd name="adj" fmla="val 2758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100" name="Picture 2">
            <a:extLst>
              <a:ext uri="{FF2B5EF4-FFF2-40B4-BE49-F238E27FC236}">
                <a16:creationId xmlns:a16="http://schemas.microsoft.com/office/drawing/2014/main" id="{EB1D8603-839C-4A19-9575-1D79BF57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161" y="1332126"/>
            <a:ext cx="1400097" cy="162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975E37BD-8B08-435F-90CD-191CEA49347C}"/>
              </a:ext>
            </a:extLst>
          </p:cNvPr>
          <p:cNvSpPr txBox="1"/>
          <p:nvPr/>
        </p:nvSpPr>
        <p:spPr>
          <a:xfrm>
            <a:off x="2575066" y="3158872"/>
            <a:ext cx="145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ym typeface="Helvetica Neue"/>
              </a:rPr>
              <a:t>Type-C</a:t>
            </a:r>
            <a:r>
              <a:rPr lang="zh-CN" altLang="en-US">
                <a:sym typeface="Helvetica Neue"/>
              </a:rPr>
              <a:t>耳机</a:t>
            </a:r>
            <a:endParaRPr lang="en-US" altLang="zh-CN" dirty="0">
              <a:sym typeface="Helvetica Neue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55B3617D-DA3C-41F1-A2B3-5C3365ABB1F2}"/>
              </a:ext>
            </a:extLst>
          </p:cNvPr>
          <p:cNvSpPr txBox="1"/>
          <p:nvPr/>
        </p:nvSpPr>
        <p:spPr>
          <a:xfrm>
            <a:off x="4337547" y="3158872"/>
            <a:ext cx="199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"/>
              </a:rPr>
              <a:t>颈挂式蓝</a:t>
            </a:r>
            <a:r>
              <a:rPr lang="zh-CN" altLang="en-US">
                <a:sym typeface="Helvetica Neue"/>
              </a:rPr>
              <a:t>牙耳机</a:t>
            </a:r>
            <a:endParaRPr lang="en-US" altLang="zh-CN" dirty="0">
              <a:sym typeface="Helvetica Neue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0F35C69-D506-40F8-8F27-220DCCB1A996}"/>
              </a:ext>
            </a:extLst>
          </p:cNvPr>
          <p:cNvSpPr txBox="1"/>
          <p:nvPr/>
        </p:nvSpPr>
        <p:spPr>
          <a:xfrm>
            <a:off x="6568485" y="3158872"/>
            <a:ext cx="112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ym typeface="Helvetica Neue"/>
              </a:rPr>
              <a:t>会议音箱</a:t>
            </a:r>
            <a:endParaRPr lang="en-US" altLang="zh-CN" dirty="0">
              <a:sym typeface="Helvetica Neue"/>
            </a:endParaRPr>
          </a:p>
        </p:txBody>
      </p:sp>
      <p:pic>
        <p:nvPicPr>
          <p:cNvPr id="104" name="Picture 8">
            <a:extLst>
              <a:ext uri="{FF2B5EF4-FFF2-40B4-BE49-F238E27FC236}">
                <a16:creationId xmlns:a16="http://schemas.microsoft.com/office/drawing/2014/main" id="{281AB1E0-CF14-4E8E-9900-E3E71FBBD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2126"/>
            <a:ext cx="1770088" cy="1909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B70F4FB5-5EAA-48AD-99EE-88B6DF9849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985" y="1332126"/>
            <a:ext cx="1613337" cy="1570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6" name="文本框 105">
            <a:extLst>
              <a:ext uri="{FF2B5EF4-FFF2-40B4-BE49-F238E27FC236}">
                <a16:creationId xmlns:a16="http://schemas.microsoft.com/office/drawing/2014/main" id="{AB24375A-2A09-4235-994A-DAEA7BB2C08E}"/>
              </a:ext>
            </a:extLst>
          </p:cNvPr>
          <p:cNvSpPr txBox="1"/>
          <p:nvPr/>
        </p:nvSpPr>
        <p:spPr>
          <a:xfrm>
            <a:off x="8463972" y="3158872"/>
            <a:ext cx="122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ym typeface="Helvetica Neue"/>
              </a:rPr>
              <a:t>直播声卡</a:t>
            </a:r>
            <a:endParaRPr lang="en-US" altLang="zh-CN" dirty="0">
              <a:sym typeface="Helvetica Neue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C24E6E6-4AEC-474D-A560-AE0BA48042AB}"/>
              </a:ext>
            </a:extLst>
          </p:cNvPr>
          <p:cNvSpPr txBox="1"/>
          <p:nvPr/>
        </p:nvSpPr>
        <p:spPr>
          <a:xfrm>
            <a:off x="10273574" y="3158872"/>
            <a:ext cx="151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"/>
              </a:rPr>
              <a:t>鹅</a:t>
            </a:r>
            <a:r>
              <a:rPr lang="zh-CN" altLang="en-US">
                <a:sym typeface="Helvetica Neue"/>
              </a:rPr>
              <a:t>颈麦克风</a:t>
            </a:r>
            <a:endParaRPr lang="en-US" altLang="zh-CN" dirty="0">
              <a:sym typeface="Helvetica Neue"/>
            </a:endParaRPr>
          </a:p>
        </p:txBody>
      </p:sp>
      <p:pic>
        <p:nvPicPr>
          <p:cNvPr id="108" name="图片 107">
            <a:extLst>
              <a:ext uri="{FF2B5EF4-FFF2-40B4-BE49-F238E27FC236}">
                <a16:creationId xmlns:a16="http://schemas.microsoft.com/office/drawing/2014/main" id="{F16ABCD5-3DFC-4555-A51B-F3C4978ACAD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73574" y="1332126"/>
            <a:ext cx="1413343" cy="1626678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D384440-9DD5-4112-A62A-D5BA1311A29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7590" y="1332126"/>
            <a:ext cx="1500574" cy="1621606"/>
          </a:xfrm>
          <a:prstGeom prst="rect">
            <a:avLst/>
          </a:prstGeom>
        </p:spPr>
      </p:pic>
      <p:pic>
        <p:nvPicPr>
          <p:cNvPr id="111" name="Picture 6">
            <a:extLst>
              <a:ext uri="{FF2B5EF4-FFF2-40B4-BE49-F238E27FC236}">
                <a16:creationId xmlns:a16="http://schemas.microsoft.com/office/drawing/2014/main" id="{CABBE3CE-6D8B-4894-B04D-77F90B66E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0" t="16001" r="30138" b="24912"/>
          <a:stretch/>
        </p:blipFill>
        <p:spPr bwMode="auto">
          <a:xfrm>
            <a:off x="2537425" y="3958234"/>
            <a:ext cx="1458916" cy="168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文本框 111">
            <a:extLst>
              <a:ext uri="{FF2B5EF4-FFF2-40B4-BE49-F238E27FC236}">
                <a16:creationId xmlns:a16="http://schemas.microsoft.com/office/drawing/2014/main" id="{F8C48969-7C8C-42FB-BE0A-89CE8768D31E}"/>
              </a:ext>
            </a:extLst>
          </p:cNvPr>
          <p:cNvSpPr txBox="1"/>
          <p:nvPr/>
        </p:nvSpPr>
        <p:spPr>
          <a:xfrm>
            <a:off x="2654245" y="5780064"/>
            <a:ext cx="138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ym typeface="Helvetica Neue"/>
              </a:rPr>
              <a:t>智能麦克风</a:t>
            </a:r>
            <a:endParaRPr lang="en-US" altLang="zh-CN" dirty="0">
              <a:sym typeface="Helvetica Neue"/>
            </a:endParaRPr>
          </a:p>
        </p:txBody>
      </p:sp>
      <p:pic>
        <p:nvPicPr>
          <p:cNvPr id="113" name="Picture 22">
            <a:extLst>
              <a:ext uri="{FF2B5EF4-FFF2-40B4-BE49-F238E27FC236}">
                <a16:creationId xmlns:a16="http://schemas.microsoft.com/office/drawing/2014/main" id="{7435DD02-4277-483B-87BD-E3C6C6FB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48" y="4008685"/>
            <a:ext cx="1458916" cy="157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81DCBE43-4CB7-493F-B246-47F9E4508130}"/>
              </a:ext>
            </a:extLst>
          </p:cNvPr>
          <p:cNvSpPr txBox="1"/>
          <p:nvPr/>
        </p:nvSpPr>
        <p:spPr>
          <a:xfrm>
            <a:off x="4520607" y="5780064"/>
            <a:ext cx="100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ym typeface="Helvetica Neue"/>
              </a:rPr>
              <a:t>录音器</a:t>
            </a:r>
            <a:endParaRPr lang="en-US" altLang="zh-CN" dirty="0">
              <a:sym typeface="Helvetica Neue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8119AE4-B3A1-44CD-A94D-0F659D0B1CB7}"/>
              </a:ext>
            </a:extLst>
          </p:cNvPr>
          <p:cNvSpPr txBox="1"/>
          <p:nvPr/>
        </p:nvSpPr>
        <p:spPr>
          <a:xfrm>
            <a:off x="6612647" y="5780064"/>
            <a:ext cx="127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"/>
              </a:rPr>
              <a:t>话</a:t>
            </a:r>
            <a:r>
              <a:rPr lang="zh-CN" altLang="en-US">
                <a:sym typeface="Helvetica Neue"/>
              </a:rPr>
              <a:t>务耳机</a:t>
            </a:r>
            <a:endParaRPr lang="en-US" altLang="zh-CN" dirty="0">
              <a:sym typeface="Helvetica Neue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71045273-DDA5-4641-BEF9-0F5228B0A610}"/>
              </a:ext>
            </a:extLst>
          </p:cNvPr>
          <p:cNvSpPr txBox="1"/>
          <p:nvPr/>
        </p:nvSpPr>
        <p:spPr>
          <a:xfrm>
            <a:off x="8616624" y="5780064"/>
            <a:ext cx="127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ym typeface="Helvetica Neue"/>
              </a:rPr>
              <a:t>游戏耳机</a:t>
            </a:r>
            <a:endParaRPr lang="en-US" altLang="zh-CN" dirty="0">
              <a:sym typeface="Helvetica Neue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E08514D-853C-4DAF-BC6A-992EF4AC5684}"/>
              </a:ext>
            </a:extLst>
          </p:cNvPr>
          <p:cNvSpPr txBox="1"/>
          <p:nvPr/>
        </p:nvSpPr>
        <p:spPr>
          <a:xfrm>
            <a:off x="10188023" y="5780064"/>
            <a:ext cx="1552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ym typeface="Helvetica Neue"/>
              </a:rPr>
              <a:t>无线麦克风</a:t>
            </a:r>
            <a:endParaRPr lang="en-US" altLang="zh-CN" dirty="0">
              <a:sym typeface="Helvetica Neue"/>
            </a:endParaRPr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06F0D4C0-838A-4259-B629-E77D883787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3925" y="3958234"/>
            <a:ext cx="1384994" cy="161238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BD4F5D24-9D00-44AE-B0AD-D29D752276F6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1150" y="3936021"/>
            <a:ext cx="1795306" cy="1751339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:a16="http://schemas.microsoft.com/office/drawing/2014/main" id="{18296240-1F4F-47E3-B0D9-C4243E547A86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4098" y="3850315"/>
            <a:ext cx="1988973" cy="1904258"/>
          </a:xfrm>
          <a:prstGeom prst="rect">
            <a:avLst/>
          </a:prstGeom>
        </p:spPr>
      </p:pic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9D0BD9CF-D554-45B4-A18A-EAA9D4DC1C8E}"/>
              </a:ext>
            </a:extLst>
          </p:cNvPr>
          <p:cNvCxnSpPr>
            <a:stCxn id="99" idx="1"/>
          </p:cNvCxnSpPr>
          <p:nvPr/>
        </p:nvCxnSpPr>
        <p:spPr>
          <a:xfrm flipV="1">
            <a:off x="2298471" y="3850315"/>
            <a:ext cx="9521371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513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98" grpId="0" animBg="1"/>
      <p:bldP spid="99" grpId="0" animBg="1"/>
      <p:bldP spid="101" grpId="0"/>
      <p:bldP spid="102" grpId="0"/>
      <p:bldP spid="103" grpId="0"/>
      <p:bldP spid="106" grpId="0"/>
      <p:bldP spid="107" grpId="0"/>
      <p:bldP spid="112" grpId="0"/>
      <p:bldP spid="114" grpId="0"/>
      <p:bldP spid="115" grpId="0"/>
      <p:bldP spid="116" grpId="0"/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62BA2FA-D495-4B9B-AAC9-A752A164EC39}"/>
              </a:ext>
            </a:extLst>
          </p:cNvPr>
          <p:cNvSpPr/>
          <p:nvPr/>
        </p:nvSpPr>
        <p:spPr>
          <a:xfrm>
            <a:off x="468282" y="3213589"/>
            <a:ext cx="6745317" cy="3224790"/>
          </a:xfrm>
          <a:prstGeom prst="roundRect">
            <a:avLst>
              <a:gd name="adj" fmla="val 2758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3365024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方案介绍</a:t>
            </a:r>
            <a:r>
              <a:rPr lang="en-US" altLang="zh-CN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超级抗噪耳机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266349-CB11-4650-B67B-036DE6614B6B}"/>
              </a:ext>
            </a:extLst>
          </p:cNvPr>
          <p:cNvSpPr txBox="1"/>
          <p:nvPr/>
        </p:nvSpPr>
        <p:spPr>
          <a:xfrm>
            <a:off x="9194813" y="147704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50775B8-C153-48DD-8495-83289877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772331"/>
              </p:ext>
            </p:extLst>
          </p:nvPr>
        </p:nvGraphicFramePr>
        <p:xfrm>
          <a:off x="7762600" y="1973149"/>
          <a:ext cx="4064000" cy="4465230"/>
        </p:xfrm>
        <a:graphic>
          <a:graphicData uri="http://schemas.openxmlformats.org/drawingml/2006/table">
            <a:tbl>
              <a:tblPr firstRow="1" bandRow="1">
                <a:effectLst>
                  <a:outerShdw blurRad="698500" dist="571500" dir="5400000" sx="90000" sy="90000" algn="ctr" rotWithShape="0">
                    <a:srgbClr val="000000">
                      <a:alpha val="10000"/>
                    </a:srgbClr>
                  </a:outerShdw>
                </a:effectLst>
                <a:tableStyleId>{5C22544A-7EE6-4342-B048-85BDC9FD1C3A}</a:tableStyleId>
              </a:tblPr>
              <a:tblGrid>
                <a:gridCol w="1439093">
                  <a:extLst>
                    <a:ext uri="{9D8B030D-6E8A-4147-A177-3AD203B41FA5}">
                      <a16:colId xmlns:a16="http://schemas.microsoft.com/office/drawing/2014/main" val="3225999449"/>
                    </a:ext>
                  </a:extLst>
                </a:gridCol>
                <a:gridCol w="2624907">
                  <a:extLst>
                    <a:ext uri="{9D8B030D-6E8A-4147-A177-3AD203B41FA5}">
                      <a16:colId xmlns:a16="http://schemas.microsoft.com/office/drawing/2014/main" val="3267725291"/>
                    </a:ext>
                  </a:extLst>
                </a:gridCol>
              </a:tblGrid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方案类型</a:t>
                      </a:r>
                      <a:endParaRPr lang="zh-CN" altLang="en-US" sz="1600" b="0" i="0" u="none" strike="noStrike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无麦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单麦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双麦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三麦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78198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产品形态</a:t>
                      </a:r>
                      <a:endParaRPr lang="zh-CN" altLang="en-US" sz="1600" b="0" i="0" u="none" strike="noStrike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>
                          <a:effectLst/>
                        </a:rPr>
                        <a:t>单耳</a:t>
                      </a:r>
                      <a:r>
                        <a:rPr lang="en-US" altLang="zh-CN" sz="1600" u="none" strike="noStrike">
                          <a:effectLst/>
                        </a:rPr>
                        <a:t>/TWS / </a:t>
                      </a:r>
                      <a:r>
                        <a:rPr lang="zh-CN" altLang="en-US" sz="1600" u="none" strike="noStrike">
                          <a:effectLst/>
                        </a:rPr>
                        <a:t>颈挂式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635629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耳机类型</a:t>
                      </a:r>
                      <a:endParaRPr lang="zh-CN" altLang="en-US" sz="1600" b="0" i="0" u="none" strike="noStrike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>
                          <a:effectLst/>
                        </a:rPr>
                        <a:t>入耳式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9271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应用场景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>
                          <a:effectLst/>
                        </a:rPr>
                        <a:t>全场景、全天候</a:t>
                      </a:r>
                      <a:endParaRPr lang="en-US" altLang="zh-CN" sz="1600" u="none" strike="noStrike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86798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麦克风</a:t>
                      </a:r>
                      <a:endParaRPr lang="zh-CN" altLang="en-US" sz="1600" b="0" i="0" u="none" strike="noStrike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>
                          <a:effectLst/>
                        </a:rPr>
                        <a:t>AMIC/DMIC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40966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通话降噪深度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20dB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49090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输出功率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1Vrms@16Ω / 2Vrms@32Ω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35122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总谐波失真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&lt;0.0015%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2934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动态范围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110dB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59176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信噪比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100dB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491949"/>
                  </a:ext>
                </a:extLst>
              </a:tr>
            </a:tbl>
          </a:graphicData>
        </a:graphic>
      </p:graphicFrame>
      <p:pic>
        <p:nvPicPr>
          <p:cNvPr id="31" name="图形 30" descr="耳机">
            <a:extLst>
              <a:ext uri="{FF2B5EF4-FFF2-40B4-BE49-F238E27FC236}">
                <a16:creationId xmlns:a16="http://schemas.microsoft.com/office/drawing/2014/main" id="{E5F9A6ED-2F40-4CAF-AB6D-35D1E3737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04A8607-6C4D-4A39-A4C7-73E4A818B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60" y="952916"/>
            <a:ext cx="1790038" cy="202790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998EAA9-DCAC-4880-9537-D640EC2C2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410" y="1146975"/>
            <a:ext cx="2123958" cy="169864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454AC36-5F65-4F8A-A921-ABE5FD0AA8F1}"/>
              </a:ext>
            </a:extLst>
          </p:cNvPr>
          <p:cNvSpPr txBox="1"/>
          <p:nvPr/>
        </p:nvSpPr>
        <p:spPr>
          <a:xfrm>
            <a:off x="468281" y="3467498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721AC2-470E-4BCB-A052-84716180CF0F}"/>
              </a:ext>
            </a:extLst>
          </p:cNvPr>
          <p:cNvSpPr txBox="1"/>
          <p:nvPr/>
        </p:nvSpPr>
        <p:spPr>
          <a:xfrm>
            <a:off x="643429" y="1409075"/>
            <a:ext cx="461665" cy="16986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r>
              <a:rPr lang="en-US" altLang="zh-CN" b="1" dirty="0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b="1" dirty="0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rgbClr val="143D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47E9DD-14EC-4BEF-BEDE-123E4ED81AA5}"/>
              </a:ext>
            </a:extLst>
          </p:cNvPr>
          <p:cNvSpPr txBox="1"/>
          <p:nvPr/>
        </p:nvSpPr>
        <p:spPr>
          <a:xfrm>
            <a:off x="468281" y="3936851"/>
            <a:ext cx="298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耳道拾音技术（国际专利）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34D68EB4-D673-41E1-8192-E0450CEEC2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464"/>
          <a:stretch/>
        </p:blipFill>
        <p:spPr>
          <a:xfrm>
            <a:off x="643429" y="4413212"/>
            <a:ext cx="2730071" cy="168972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B7087C6C-97E1-4A77-9F0B-C84D3661761A}"/>
              </a:ext>
            </a:extLst>
          </p:cNvPr>
          <p:cNvSpPr txBox="1"/>
          <p:nvPr/>
        </p:nvSpPr>
        <p:spPr>
          <a:xfrm>
            <a:off x="3731644" y="3329996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超强通话降噪（环境噪声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风噪）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E4DAF17-37E5-4C4F-9C23-F198A43FA84B}"/>
              </a:ext>
            </a:extLst>
          </p:cNvPr>
          <p:cNvSpPr txBox="1"/>
          <p:nvPr/>
        </p:nvSpPr>
        <p:spPr>
          <a:xfrm>
            <a:off x="3731644" y="3762188"/>
            <a:ext cx="3392519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100dB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白噪     清晰通话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15m/s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）强风  清晰通话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类“腹语”通话（窃窃私语）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C57212-3E54-448E-84DC-A3CE66F627B2}"/>
              </a:ext>
            </a:extLst>
          </p:cNvPr>
          <p:cNvSpPr txBox="1"/>
          <p:nvPr/>
        </p:nvSpPr>
        <p:spPr>
          <a:xfrm>
            <a:off x="3731644" y="4756999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高品质音乐播放增强效果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B318A81-C2FB-4683-822C-44431FD752BE}"/>
              </a:ext>
            </a:extLst>
          </p:cNvPr>
          <p:cNvSpPr txBox="1"/>
          <p:nvPr/>
        </p:nvSpPr>
        <p:spPr>
          <a:xfrm>
            <a:off x="3731644" y="5189191"/>
            <a:ext cx="3392519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低音增强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动态均衡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响度（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Loudness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26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40" grpId="0"/>
      <p:bldP spid="28" grpId="0"/>
      <p:bldP spid="36" grpId="0"/>
      <p:bldP spid="37" grpId="0"/>
      <p:bldP spid="39" grpId="0"/>
      <p:bldP spid="42" grpId="0"/>
      <p:bldP spid="43" grpId="0"/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62BA2FA-D495-4B9B-AAC9-A752A164EC39}"/>
              </a:ext>
            </a:extLst>
          </p:cNvPr>
          <p:cNvSpPr/>
          <p:nvPr/>
        </p:nvSpPr>
        <p:spPr>
          <a:xfrm>
            <a:off x="6560866" y="1487061"/>
            <a:ext cx="5403022" cy="4631027"/>
          </a:xfrm>
          <a:prstGeom prst="roundRect">
            <a:avLst>
              <a:gd name="adj" fmla="val 2758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3365024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方案介绍</a:t>
            </a:r>
            <a:r>
              <a:rPr lang="en-US" altLang="zh-CN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超级抗噪耳机</a:t>
            </a:r>
          </a:p>
        </p:txBody>
      </p:sp>
      <p:pic>
        <p:nvPicPr>
          <p:cNvPr id="31" name="图形 30" descr="耳机">
            <a:extLst>
              <a:ext uri="{FF2B5EF4-FFF2-40B4-BE49-F238E27FC236}">
                <a16:creationId xmlns:a16="http://schemas.microsoft.com/office/drawing/2014/main" id="{E5F9A6ED-2F40-4CAF-AB6D-35D1E37371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F231D58E-1307-4B38-A117-D8335E0466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569058"/>
              </p:ext>
            </p:extLst>
          </p:nvPr>
        </p:nvGraphicFramePr>
        <p:xfrm>
          <a:off x="264392" y="1422400"/>
          <a:ext cx="6274491" cy="3268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459A7F3D-3582-43A0-9A0D-AD0B0985C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67181"/>
              </p:ext>
            </p:extLst>
          </p:nvPr>
        </p:nvGraphicFramePr>
        <p:xfrm>
          <a:off x="514765" y="4964939"/>
          <a:ext cx="5802382" cy="115314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10322">
                  <a:extLst>
                    <a:ext uri="{9D8B030D-6E8A-4147-A177-3AD203B41FA5}">
                      <a16:colId xmlns:a16="http://schemas.microsoft.com/office/drawing/2014/main" val="1962606252"/>
                    </a:ext>
                  </a:extLst>
                </a:gridCol>
                <a:gridCol w="1321158">
                  <a:extLst>
                    <a:ext uri="{9D8B030D-6E8A-4147-A177-3AD203B41FA5}">
                      <a16:colId xmlns:a16="http://schemas.microsoft.com/office/drawing/2014/main" val="716124198"/>
                    </a:ext>
                  </a:extLst>
                </a:gridCol>
                <a:gridCol w="1285451">
                  <a:extLst>
                    <a:ext uri="{9D8B030D-6E8A-4147-A177-3AD203B41FA5}">
                      <a16:colId xmlns:a16="http://schemas.microsoft.com/office/drawing/2014/main" val="1505934433"/>
                    </a:ext>
                  </a:extLst>
                </a:gridCol>
                <a:gridCol w="1285451">
                  <a:extLst>
                    <a:ext uri="{9D8B030D-6E8A-4147-A177-3AD203B41FA5}">
                      <a16:colId xmlns:a16="http://schemas.microsoft.com/office/drawing/2014/main" val="393580172"/>
                    </a:ext>
                  </a:extLst>
                </a:gridCol>
              </a:tblGrid>
              <a:tr h="35796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solidFill>
                            <a:srgbClr val="143DB3"/>
                          </a:solidFill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20-1KHz</a:t>
                      </a:r>
                      <a:r>
                        <a:rPr lang="zh-CN" alt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20-2KHz</a:t>
                      </a:r>
                      <a:r>
                        <a:rPr lang="zh-CN" alt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20-4KHz</a:t>
                      </a:r>
                      <a:r>
                        <a:rPr lang="zh-CN" alt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1309791"/>
                  </a:ext>
                </a:extLst>
              </a:tr>
              <a:tr h="3579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90dB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白噪  降噪深度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15.59dB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9.47dB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7.15dB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5558014"/>
                  </a:ext>
                </a:extLst>
              </a:tr>
              <a:tr h="437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100dB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白噪 降噪深度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20.68dB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14.11dB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10.69dB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285473"/>
                  </a:ext>
                </a:extLst>
              </a:tr>
            </a:tbl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9A2CB7B3-EF3D-4BCF-A117-D8B63A8FEE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080" y="1645773"/>
            <a:ext cx="2636124" cy="1477971"/>
          </a:xfrm>
          <a:prstGeom prst="rect">
            <a:avLst/>
          </a:prstGeom>
        </p:spPr>
      </p:pic>
      <p:pic>
        <p:nvPicPr>
          <p:cNvPr id="20" name="图片 19" descr="图片包含 灯光, 交通, 绿色, 亮&#10;&#10;描述已自动生成">
            <a:extLst>
              <a:ext uri="{FF2B5EF4-FFF2-40B4-BE49-F238E27FC236}">
                <a16:creationId xmlns:a16="http://schemas.microsoft.com/office/drawing/2014/main" id="{AEF1D059-57B2-4201-BFD2-6003D5FB3A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64" y="1645773"/>
            <a:ext cx="2636124" cy="147797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8C5D1B4-985A-47B4-9C24-5A791EAA1E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53" y="3959802"/>
            <a:ext cx="2636124" cy="1477971"/>
          </a:xfrm>
          <a:prstGeom prst="rect">
            <a:avLst/>
          </a:prstGeom>
        </p:spPr>
      </p:pic>
      <p:pic>
        <p:nvPicPr>
          <p:cNvPr id="22" name="图片 21" descr="绿色的灯光&#10;&#10;描述已自动生成">
            <a:extLst>
              <a:ext uri="{FF2B5EF4-FFF2-40B4-BE49-F238E27FC236}">
                <a16:creationId xmlns:a16="http://schemas.microsoft.com/office/drawing/2014/main" id="{C4881748-B074-4E8B-B91E-E49E767875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764" y="3959802"/>
            <a:ext cx="2636123" cy="1477969"/>
          </a:xfrm>
          <a:prstGeom prst="rect">
            <a:avLst/>
          </a:prstGeom>
        </p:spPr>
      </p:pic>
      <p:pic>
        <p:nvPicPr>
          <p:cNvPr id="23" name="九音白噪声100db">
            <a:hlinkClick r:id="" action="ppaction://media"/>
            <a:extLst>
              <a:ext uri="{FF2B5EF4-FFF2-40B4-BE49-F238E27FC236}">
                <a16:creationId xmlns:a16="http://schemas.microsoft.com/office/drawing/2014/main" id="{48D83DBE-2C70-4F68-B266-E734A16F41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8139" y="3287325"/>
            <a:ext cx="402873" cy="402874"/>
          </a:xfrm>
          <a:prstGeom prst="rect">
            <a:avLst/>
          </a:prstGeom>
        </p:spPr>
      </p:pic>
      <p:pic>
        <p:nvPicPr>
          <p:cNvPr id="24" name="苹果白噪声100db">
            <a:hlinkClick r:id="" action="ppaction://media"/>
            <a:extLst>
              <a:ext uri="{FF2B5EF4-FFF2-40B4-BE49-F238E27FC236}">
                <a16:creationId xmlns:a16="http://schemas.microsoft.com/office/drawing/2014/main" id="{C4353078-C9EA-41CA-AC89-8E723341880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389" y="3287325"/>
            <a:ext cx="402874" cy="402874"/>
          </a:xfrm>
          <a:prstGeom prst="rect">
            <a:avLst/>
          </a:prstGeom>
        </p:spPr>
      </p:pic>
      <p:pic>
        <p:nvPicPr>
          <p:cNvPr id="25" name="华为白噪声100db">
            <a:hlinkClick r:id="" action="ppaction://media"/>
            <a:extLst>
              <a:ext uri="{FF2B5EF4-FFF2-40B4-BE49-F238E27FC236}">
                <a16:creationId xmlns:a16="http://schemas.microsoft.com/office/drawing/2014/main" id="{FB0B65FF-3F9D-465E-8348-3D7541FD9164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8139" y="5549754"/>
            <a:ext cx="404941" cy="404940"/>
          </a:xfrm>
          <a:prstGeom prst="rect">
            <a:avLst/>
          </a:prstGeom>
        </p:spPr>
      </p:pic>
      <p:pic>
        <p:nvPicPr>
          <p:cNvPr id="26" name="VIVO白噪声100db">
            <a:hlinkClick r:id="" action="ppaction://media"/>
            <a:extLst>
              <a:ext uri="{FF2B5EF4-FFF2-40B4-BE49-F238E27FC236}">
                <a16:creationId xmlns:a16="http://schemas.microsoft.com/office/drawing/2014/main" id="{01B0F333-E4BF-4F82-95AC-70A3D45E5FEE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44389" y="5549754"/>
            <a:ext cx="404940" cy="40494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630A20B-3596-4816-BF45-962F540623D3}"/>
              </a:ext>
            </a:extLst>
          </p:cNvPr>
          <p:cNvSpPr txBox="1"/>
          <p:nvPr/>
        </p:nvSpPr>
        <p:spPr>
          <a:xfrm>
            <a:off x="7212796" y="3337572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7DFB97-AA35-4143-BF3C-EC7E2C9533A4}"/>
              </a:ext>
            </a:extLst>
          </p:cNvPr>
          <p:cNvSpPr txBox="1"/>
          <p:nvPr/>
        </p:nvSpPr>
        <p:spPr>
          <a:xfrm>
            <a:off x="9811314" y="3337572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F9FF864-9CD9-421F-B2B0-D9D90C4B336F}"/>
              </a:ext>
            </a:extLst>
          </p:cNvPr>
          <p:cNvSpPr txBox="1"/>
          <p:nvPr/>
        </p:nvSpPr>
        <p:spPr>
          <a:xfrm>
            <a:off x="7212796" y="5578117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EAC632-389B-40F3-BF5E-74B605498AED}"/>
              </a:ext>
            </a:extLst>
          </p:cNvPr>
          <p:cNvSpPr txBox="1"/>
          <p:nvPr/>
        </p:nvSpPr>
        <p:spPr>
          <a:xfrm>
            <a:off x="9811314" y="5578117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7C3ED64-FE21-4E73-B612-4042A1060E82}"/>
              </a:ext>
            </a:extLst>
          </p:cNvPr>
          <p:cNvCxnSpPr>
            <a:stCxn id="41" idx="1"/>
            <a:endCxn id="41" idx="3"/>
          </p:cNvCxnSpPr>
          <p:nvPr/>
        </p:nvCxnSpPr>
        <p:spPr>
          <a:xfrm>
            <a:off x="6560866" y="3802575"/>
            <a:ext cx="5403022" cy="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30BD0AE-9440-41CF-909E-383290274DE6}"/>
              </a:ext>
            </a:extLst>
          </p:cNvPr>
          <p:cNvSpPr txBox="1"/>
          <p:nvPr/>
        </p:nvSpPr>
        <p:spPr>
          <a:xfrm>
            <a:off x="8361575" y="1136095"/>
            <a:ext cx="176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白噪声</a:t>
            </a:r>
            <a:r>
              <a:rPr lang="en-US" altLang="zh-CN" sz="1800" b="1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100db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78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1" grpId="0" animBg="1"/>
      <p:bldP spid="340" grpId="0"/>
      <p:bldGraphic spid="17" grpId="0">
        <p:bldAsOne/>
      </p:bldGraphic>
      <p:bldP spid="27" grpId="0"/>
      <p:bldP spid="29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62BA2FA-D495-4B9B-AAC9-A752A164EC39}"/>
              </a:ext>
            </a:extLst>
          </p:cNvPr>
          <p:cNvSpPr/>
          <p:nvPr/>
        </p:nvSpPr>
        <p:spPr>
          <a:xfrm>
            <a:off x="468282" y="3398795"/>
            <a:ext cx="6745317" cy="3039584"/>
          </a:xfrm>
          <a:prstGeom prst="roundRect">
            <a:avLst>
              <a:gd name="adj" fmla="val 2758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2749471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方案介绍</a:t>
            </a:r>
            <a:r>
              <a:rPr lang="en-US" altLang="zh-CN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耳机功放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266349-CB11-4650-B67B-036DE6614B6B}"/>
              </a:ext>
            </a:extLst>
          </p:cNvPr>
          <p:cNvSpPr txBox="1"/>
          <p:nvPr/>
        </p:nvSpPr>
        <p:spPr>
          <a:xfrm>
            <a:off x="9025159" y="1916518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50775B8-C153-48DD-8495-83289877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37598"/>
              </p:ext>
            </p:extLst>
          </p:nvPr>
        </p:nvGraphicFramePr>
        <p:xfrm>
          <a:off x="7592946" y="2412625"/>
          <a:ext cx="4064000" cy="4018707"/>
        </p:xfrm>
        <a:graphic>
          <a:graphicData uri="http://schemas.openxmlformats.org/drawingml/2006/table">
            <a:tbl>
              <a:tblPr firstRow="1" bandRow="1">
                <a:effectLst>
                  <a:outerShdw blurRad="698500" dist="571500" dir="5400000" sx="90000" sy="90000" algn="ctr" rotWithShape="0">
                    <a:srgbClr val="000000">
                      <a:alpha val="10000"/>
                    </a:srgbClr>
                  </a:outerShdw>
                </a:effectLst>
                <a:tableStyleId>{5C22544A-7EE6-4342-B048-85BDC9FD1C3A}</a:tableStyleId>
              </a:tblPr>
              <a:tblGrid>
                <a:gridCol w="1439093">
                  <a:extLst>
                    <a:ext uri="{9D8B030D-6E8A-4147-A177-3AD203B41FA5}">
                      <a16:colId xmlns:a16="http://schemas.microsoft.com/office/drawing/2014/main" val="3225999449"/>
                    </a:ext>
                  </a:extLst>
                </a:gridCol>
                <a:gridCol w="2624907">
                  <a:extLst>
                    <a:ext uri="{9D8B030D-6E8A-4147-A177-3AD203B41FA5}">
                      <a16:colId xmlns:a16="http://schemas.microsoft.com/office/drawing/2014/main" val="3267725291"/>
                    </a:ext>
                  </a:extLst>
                </a:gridCol>
              </a:tblGrid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方案类型</a:t>
                      </a:r>
                      <a:endParaRPr lang="zh-CN" altLang="en-US" sz="1600" b="0" i="0" u="none" strike="noStrike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耳机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Dongle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78198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接口类型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>
                          <a:effectLst/>
                        </a:rPr>
                        <a:t>Type-C</a:t>
                      </a:r>
                      <a:r>
                        <a:rPr lang="zh-CN" altLang="en-US" sz="1600" u="none" strike="noStrike">
                          <a:effectLst/>
                        </a:rPr>
                        <a:t>转</a:t>
                      </a:r>
                      <a:r>
                        <a:rPr lang="en-US" altLang="zh-CN" sz="1600" u="none" strike="noStrike">
                          <a:effectLst/>
                        </a:rPr>
                        <a:t>3.5mm Audio Jack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635629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采样率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>
                          <a:effectLst/>
                        </a:rPr>
                        <a:t>24bits /192KHz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9271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连接方式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>
                          <a:effectLst/>
                        </a:rPr>
                        <a:t>Type-C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86798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麦克风</a:t>
                      </a:r>
                      <a:endParaRPr lang="zh-CN" altLang="en-US" sz="1600" b="0" i="0" u="none" strike="noStrike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>
                          <a:effectLst/>
                        </a:rPr>
                        <a:t>AMIC/DMIC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40966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输出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1Vrms@16</a:t>
                      </a:r>
                      <a:r>
                        <a:rPr lang="el-GR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Ω/ 2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Vrms@32</a:t>
                      </a:r>
                      <a:r>
                        <a:rPr lang="el-GR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49090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总谐波失真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&lt;0.0015%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35122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动态范围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110dB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2934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SNR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100dB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59176"/>
                  </a:ext>
                </a:extLst>
              </a:tr>
            </a:tbl>
          </a:graphicData>
        </a:graphic>
      </p:graphicFrame>
      <p:pic>
        <p:nvPicPr>
          <p:cNvPr id="31" name="图形 30" descr="耳机">
            <a:extLst>
              <a:ext uri="{FF2B5EF4-FFF2-40B4-BE49-F238E27FC236}">
                <a16:creationId xmlns:a16="http://schemas.microsoft.com/office/drawing/2014/main" id="{E5F9A6ED-2F40-4CAF-AB6D-35D1E3737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454AC36-5F65-4F8A-A921-ABE5FD0AA8F1}"/>
              </a:ext>
            </a:extLst>
          </p:cNvPr>
          <p:cNvSpPr txBox="1"/>
          <p:nvPr/>
        </p:nvSpPr>
        <p:spPr>
          <a:xfrm>
            <a:off x="468281" y="3467498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sz="2000" b="1" dirty="0">
              <a:solidFill>
                <a:srgbClr val="143D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721AC2-470E-4BCB-A052-84716180CF0F}"/>
              </a:ext>
            </a:extLst>
          </p:cNvPr>
          <p:cNvSpPr txBox="1"/>
          <p:nvPr/>
        </p:nvSpPr>
        <p:spPr>
          <a:xfrm>
            <a:off x="643429" y="1248745"/>
            <a:ext cx="461665" cy="1373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endParaRPr lang="zh-CN" altLang="en-US" b="1" dirty="0">
              <a:solidFill>
                <a:srgbClr val="143D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087C6C-97E1-4A77-9F0B-C84D3661761A}"/>
              </a:ext>
            </a:extLst>
          </p:cNvPr>
          <p:cNvSpPr txBox="1"/>
          <p:nvPr/>
        </p:nvSpPr>
        <p:spPr>
          <a:xfrm>
            <a:off x="535054" y="5239923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音效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E4DAF17-37E5-4C4F-9C23-F198A43FA84B}"/>
              </a:ext>
            </a:extLst>
          </p:cNvPr>
          <p:cNvSpPr txBox="1"/>
          <p:nvPr/>
        </p:nvSpPr>
        <p:spPr>
          <a:xfrm>
            <a:off x="535054" y="5672115"/>
            <a:ext cx="3392519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直通模式：无损放大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智能适配不同耳机音频特性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C57212-3E54-448E-84DC-A3CE66F627B2}"/>
              </a:ext>
            </a:extLst>
          </p:cNvPr>
          <p:cNvSpPr txBox="1"/>
          <p:nvPr/>
        </p:nvSpPr>
        <p:spPr>
          <a:xfrm>
            <a:off x="4254158" y="4044972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通话降噪（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B318A81-C2FB-4683-822C-44431FD752BE}"/>
              </a:ext>
            </a:extLst>
          </p:cNvPr>
          <p:cNvSpPr txBox="1"/>
          <p:nvPr/>
        </p:nvSpPr>
        <p:spPr>
          <a:xfrm>
            <a:off x="4254158" y="4477164"/>
            <a:ext cx="3392519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470652-5263-4E2C-B7F8-D78D5730C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9243" y="1059060"/>
            <a:ext cx="2353447" cy="2115026"/>
          </a:xfrm>
          <a:prstGeom prst="rect">
            <a:avLst/>
          </a:prstGeom>
        </p:spPr>
      </p:pic>
      <p:pic>
        <p:nvPicPr>
          <p:cNvPr id="18" name="图片 17" descr="电子设备&#10;&#10;中度可信度描述已自动生成">
            <a:extLst>
              <a:ext uri="{FF2B5EF4-FFF2-40B4-BE49-F238E27FC236}">
                <a16:creationId xmlns:a16="http://schemas.microsoft.com/office/drawing/2014/main" id="{C97F3D3C-7C6C-472E-91A7-09D125D7BC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8654650">
            <a:off x="1284534" y="1675101"/>
            <a:ext cx="1790871" cy="52078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8ED7EAC-1EDF-45C6-A915-9562E54096F7}"/>
              </a:ext>
            </a:extLst>
          </p:cNvPr>
          <p:cNvSpPr txBox="1"/>
          <p:nvPr/>
        </p:nvSpPr>
        <p:spPr>
          <a:xfrm>
            <a:off x="535054" y="4051113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动态低频增强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D6607A4-488E-46E4-8E44-5C72B9CA0E3E}"/>
              </a:ext>
            </a:extLst>
          </p:cNvPr>
          <p:cNvSpPr txBox="1"/>
          <p:nvPr/>
        </p:nvSpPr>
        <p:spPr>
          <a:xfrm>
            <a:off x="535054" y="4450631"/>
            <a:ext cx="2952520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动态调整低频增强可带来身临其境 的震撼影院效果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132437-39C9-4B93-9BDA-039397296A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38" y="5060481"/>
            <a:ext cx="2806903" cy="1797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031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40" grpId="0"/>
      <p:bldP spid="28" grpId="0"/>
      <p:bldP spid="36" grpId="0"/>
      <p:bldP spid="37" grpId="0"/>
      <p:bldP spid="42" grpId="0"/>
      <p:bldP spid="43" grpId="0"/>
      <p:bldP spid="44" grpId="0"/>
      <p:bldP spid="45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62BA2FA-D495-4B9B-AAC9-A752A164EC39}"/>
              </a:ext>
            </a:extLst>
          </p:cNvPr>
          <p:cNvSpPr/>
          <p:nvPr/>
        </p:nvSpPr>
        <p:spPr>
          <a:xfrm>
            <a:off x="409199" y="1927009"/>
            <a:ext cx="6514116" cy="4018708"/>
          </a:xfrm>
          <a:prstGeom prst="roundRect">
            <a:avLst>
              <a:gd name="adj" fmla="val 2758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3397084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便携式扬声器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266349-CB11-4650-B67B-036DE6614B6B}"/>
              </a:ext>
            </a:extLst>
          </p:cNvPr>
          <p:cNvSpPr txBox="1"/>
          <p:nvPr/>
        </p:nvSpPr>
        <p:spPr>
          <a:xfrm>
            <a:off x="8966297" y="142751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50775B8-C153-48DD-8495-832898773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428609"/>
              </p:ext>
            </p:extLst>
          </p:nvPr>
        </p:nvGraphicFramePr>
        <p:xfrm>
          <a:off x="7112989" y="1909104"/>
          <a:ext cx="4794998" cy="4395144"/>
        </p:xfrm>
        <a:graphic>
          <a:graphicData uri="http://schemas.openxmlformats.org/drawingml/2006/table">
            <a:tbl>
              <a:tblPr firstRow="1" bandRow="1">
                <a:effectLst>
                  <a:outerShdw blurRad="698500" dist="571500" dir="5400000" sx="90000" sy="90000" algn="ctr" rotWithShape="0">
                    <a:srgbClr val="000000">
                      <a:alpha val="10000"/>
                    </a:srgbClr>
                  </a:outerShdw>
                </a:effectLst>
                <a:tableStyleId>{5C22544A-7EE6-4342-B048-85BDC9FD1C3A}</a:tableStyleId>
              </a:tblPr>
              <a:tblGrid>
                <a:gridCol w="1697944">
                  <a:extLst>
                    <a:ext uri="{9D8B030D-6E8A-4147-A177-3AD203B41FA5}">
                      <a16:colId xmlns:a16="http://schemas.microsoft.com/office/drawing/2014/main" val="3225999449"/>
                    </a:ext>
                  </a:extLst>
                </a:gridCol>
                <a:gridCol w="3097054">
                  <a:extLst>
                    <a:ext uri="{9D8B030D-6E8A-4147-A177-3AD203B41FA5}">
                      <a16:colId xmlns:a16="http://schemas.microsoft.com/office/drawing/2014/main" val="3267725291"/>
                    </a:ext>
                  </a:extLst>
                </a:gridCol>
              </a:tblGrid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方案类型</a:t>
                      </a:r>
                      <a:endParaRPr lang="zh-CN" altLang="en-US" sz="1600" b="0" i="0" u="none" strike="noStrike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具有麦克风拾音功能的扬声器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978198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麦克风数量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r>
                        <a:rPr lang="zh-CN" altLang="en-US" sz="1600" u="none" strike="noStrike">
                          <a:effectLst/>
                        </a:rPr>
                        <a:t>或</a:t>
                      </a:r>
                      <a:r>
                        <a:rPr lang="en-US" altLang="zh-CN" sz="1600" u="none" strike="noStrike">
                          <a:effectLst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635629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拾音距离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>
                          <a:effectLst/>
                        </a:rPr>
                        <a:t>1</a:t>
                      </a:r>
                      <a:r>
                        <a:rPr lang="zh-CN" altLang="en-US" sz="1600" u="none" strike="noStrike">
                          <a:effectLst/>
                        </a:rPr>
                        <a:t>米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9271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使用人数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>
                          <a:effectLst/>
                        </a:rPr>
                        <a:t>个人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86798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>
                          <a:solidFill>
                            <a:srgbClr val="143DB3"/>
                          </a:solidFill>
                          <a:effectLst/>
                        </a:rPr>
                        <a:t>喇叭功率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>
                          <a:effectLst/>
                        </a:rPr>
                        <a:t>3W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440966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连接方式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ea"/>
                          <a:ea typeface="+mn-ea"/>
                        </a:rPr>
                        <a:t>                 Type-C /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Lighting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49090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>
                          <a:solidFill>
                            <a:srgbClr val="143DB3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应用场景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会议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喜马拉雅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蜻蜓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豆瓣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商务人士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935122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0" i="0" u="none" strike="noStrike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教师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学生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2934"/>
                  </a:ext>
                </a:extLst>
              </a:tr>
              <a:tr h="4465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0" i="0" u="none" strike="noStrike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行业精英</a:t>
                      </a: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高效能人士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759176"/>
                  </a:ext>
                </a:extLst>
              </a:tr>
            </a:tbl>
          </a:graphicData>
        </a:graphic>
      </p:graphicFrame>
      <p:pic>
        <p:nvPicPr>
          <p:cNvPr id="31" name="图形 30" descr="耳机">
            <a:extLst>
              <a:ext uri="{FF2B5EF4-FFF2-40B4-BE49-F238E27FC236}">
                <a16:creationId xmlns:a16="http://schemas.microsoft.com/office/drawing/2014/main" id="{E5F9A6ED-2F40-4CAF-AB6D-35D1E3737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454AC36-5F65-4F8A-A921-ABE5FD0AA8F1}"/>
              </a:ext>
            </a:extLst>
          </p:cNvPr>
          <p:cNvSpPr txBox="1"/>
          <p:nvPr/>
        </p:nvSpPr>
        <p:spPr>
          <a:xfrm>
            <a:off x="3403459" y="2207479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sz="2000" b="1" dirty="0">
              <a:solidFill>
                <a:srgbClr val="143D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721AC2-470E-4BCB-A052-84716180CF0F}"/>
              </a:ext>
            </a:extLst>
          </p:cNvPr>
          <p:cNvSpPr txBox="1"/>
          <p:nvPr/>
        </p:nvSpPr>
        <p:spPr>
          <a:xfrm>
            <a:off x="588606" y="2313932"/>
            <a:ext cx="461665" cy="1373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endParaRPr lang="zh-CN" altLang="en-US" b="1" dirty="0">
              <a:solidFill>
                <a:srgbClr val="143D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087C6C-97E1-4A77-9F0B-C84D3661761A}"/>
              </a:ext>
            </a:extLst>
          </p:cNvPr>
          <p:cNvSpPr txBox="1"/>
          <p:nvPr/>
        </p:nvSpPr>
        <p:spPr>
          <a:xfrm>
            <a:off x="535054" y="4800348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E4DAF17-37E5-4C4F-9C23-F198A43FA84B}"/>
              </a:ext>
            </a:extLst>
          </p:cNvPr>
          <p:cNvSpPr txBox="1"/>
          <p:nvPr/>
        </p:nvSpPr>
        <p:spPr>
          <a:xfrm>
            <a:off x="535054" y="5236342"/>
            <a:ext cx="3392519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C57212-3E54-448E-84DC-A3CE66F627B2}"/>
              </a:ext>
            </a:extLst>
          </p:cNvPr>
          <p:cNvSpPr txBox="1"/>
          <p:nvPr/>
        </p:nvSpPr>
        <p:spPr>
          <a:xfrm>
            <a:off x="3525471" y="4792998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B318A81-C2FB-4683-822C-44431FD752BE}"/>
              </a:ext>
            </a:extLst>
          </p:cNvPr>
          <p:cNvSpPr txBox="1"/>
          <p:nvPr/>
        </p:nvSpPr>
        <p:spPr>
          <a:xfrm>
            <a:off x="3525471" y="5228992"/>
            <a:ext cx="3392519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ED7EAC-1EDF-45C6-A915-9562E54096F7}"/>
              </a:ext>
            </a:extLst>
          </p:cNvPr>
          <p:cNvSpPr txBox="1"/>
          <p:nvPr/>
        </p:nvSpPr>
        <p:spPr>
          <a:xfrm>
            <a:off x="3403459" y="2737541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回声消除（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D6607A4-488E-46E4-8E44-5C72B9CA0E3E}"/>
              </a:ext>
            </a:extLst>
          </p:cNvPr>
          <p:cNvSpPr txBox="1"/>
          <p:nvPr/>
        </p:nvSpPr>
        <p:spPr>
          <a:xfrm>
            <a:off x="3403459" y="3136888"/>
            <a:ext cx="295252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全双工模式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5916CF9-6CDA-41BE-A1BB-489E0051AF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4" r="25567"/>
          <a:stretch/>
        </p:blipFill>
        <p:spPr>
          <a:xfrm>
            <a:off x="1239945" y="2011871"/>
            <a:ext cx="1282149" cy="251504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6B65CBCC-E317-4A3F-8325-A16531124352}"/>
              </a:ext>
            </a:extLst>
          </p:cNvPr>
          <p:cNvSpPr txBox="1"/>
          <p:nvPr/>
        </p:nvSpPr>
        <p:spPr>
          <a:xfrm>
            <a:off x="3403459" y="3593463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F0A9333-51A8-4F53-A8EE-CE8314D0D590}"/>
              </a:ext>
            </a:extLst>
          </p:cNvPr>
          <p:cNvSpPr txBox="1"/>
          <p:nvPr/>
        </p:nvSpPr>
        <p:spPr>
          <a:xfrm>
            <a:off x="3403459" y="3992810"/>
            <a:ext cx="295252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2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3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40" grpId="0"/>
      <p:bldP spid="28" grpId="0"/>
      <p:bldP spid="36" grpId="0"/>
      <p:bldP spid="37" grpId="0"/>
      <p:bldP spid="42" grpId="0"/>
      <p:bldP spid="43" grpId="0"/>
      <p:bldP spid="44" grpId="0"/>
      <p:bldP spid="45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62BA2FA-D495-4B9B-AAC9-A752A164EC39}"/>
              </a:ext>
            </a:extLst>
          </p:cNvPr>
          <p:cNvSpPr/>
          <p:nvPr/>
        </p:nvSpPr>
        <p:spPr>
          <a:xfrm>
            <a:off x="468283" y="3398795"/>
            <a:ext cx="5816404" cy="3039584"/>
          </a:xfrm>
          <a:prstGeom prst="roundRect">
            <a:avLst>
              <a:gd name="adj" fmla="val 2758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2749471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方案介绍</a:t>
            </a: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会议音箱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266349-CB11-4650-B67B-036DE6614B6B}"/>
              </a:ext>
            </a:extLst>
          </p:cNvPr>
          <p:cNvSpPr txBox="1"/>
          <p:nvPr/>
        </p:nvSpPr>
        <p:spPr>
          <a:xfrm>
            <a:off x="8804532" y="1754957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pic>
        <p:nvPicPr>
          <p:cNvPr id="31" name="图形 30" descr="耳机">
            <a:extLst>
              <a:ext uri="{FF2B5EF4-FFF2-40B4-BE49-F238E27FC236}">
                <a16:creationId xmlns:a16="http://schemas.microsoft.com/office/drawing/2014/main" id="{E5F9A6ED-2F40-4CAF-AB6D-35D1E3737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454AC36-5F65-4F8A-A921-ABE5FD0AA8F1}"/>
              </a:ext>
            </a:extLst>
          </p:cNvPr>
          <p:cNvSpPr txBox="1"/>
          <p:nvPr/>
        </p:nvSpPr>
        <p:spPr>
          <a:xfrm>
            <a:off x="535054" y="3566890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  <a:endParaRPr lang="zh-CN" altLang="en-US" sz="2000" b="1" dirty="0">
              <a:solidFill>
                <a:srgbClr val="143D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7721AC2-470E-4BCB-A052-84716180CF0F}"/>
              </a:ext>
            </a:extLst>
          </p:cNvPr>
          <p:cNvSpPr txBox="1"/>
          <p:nvPr/>
        </p:nvSpPr>
        <p:spPr>
          <a:xfrm>
            <a:off x="627357" y="1376340"/>
            <a:ext cx="461665" cy="13736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endParaRPr lang="zh-CN" altLang="en-US" b="1" dirty="0">
              <a:solidFill>
                <a:srgbClr val="143D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7087C6C-97E1-4A77-9F0B-C84D3661761A}"/>
              </a:ext>
            </a:extLst>
          </p:cNvPr>
          <p:cNvSpPr txBox="1"/>
          <p:nvPr/>
        </p:nvSpPr>
        <p:spPr>
          <a:xfrm>
            <a:off x="506025" y="5230267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E4DAF17-37E5-4C4F-9C23-F198A43FA84B}"/>
              </a:ext>
            </a:extLst>
          </p:cNvPr>
          <p:cNvSpPr txBox="1"/>
          <p:nvPr/>
        </p:nvSpPr>
        <p:spPr>
          <a:xfrm>
            <a:off x="506025" y="5662459"/>
            <a:ext cx="3392519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C57212-3E54-448E-84DC-A3CE66F627B2}"/>
              </a:ext>
            </a:extLst>
          </p:cNvPr>
          <p:cNvSpPr txBox="1"/>
          <p:nvPr/>
        </p:nvSpPr>
        <p:spPr>
          <a:xfrm>
            <a:off x="3013092" y="3682942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B318A81-C2FB-4683-822C-44431FD752BE}"/>
              </a:ext>
            </a:extLst>
          </p:cNvPr>
          <p:cNvSpPr txBox="1"/>
          <p:nvPr/>
        </p:nvSpPr>
        <p:spPr>
          <a:xfrm>
            <a:off x="3013092" y="4042927"/>
            <a:ext cx="3392519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ED7EAC-1EDF-45C6-A915-9562E54096F7}"/>
              </a:ext>
            </a:extLst>
          </p:cNvPr>
          <p:cNvSpPr txBox="1"/>
          <p:nvPr/>
        </p:nvSpPr>
        <p:spPr>
          <a:xfrm>
            <a:off x="535054" y="4227136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回声消除（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D6607A4-488E-46E4-8E44-5C72B9CA0E3E}"/>
              </a:ext>
            </a:extLst>
          </p:cNvPr>
          <p:cNvSpPr txBox="1"/>
          <p:nvPr/>
        </p:nvSpPr>
        <p:spPr>
          <a:xfrm>
            <a:off x="535054" y="4596468"/>
            <a:ext cx="295252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全双工模式</a:t>
            </a:r>
          </a:p>
        </p:txBody>
      </p:sp>
      <p:pic>
        <p:nvPicPr>
          <p:cNvPr id="19" name="图片 18" descr="黑色的照相机&#10;&#10;中度可信度描述已自动生成">
            <a:extLst>
              <a:ext uri="{FF2B5EF4-FFF2-40B4-BE49-F238E27FC236}">
                <a16:creationId xmlns:a16="http://schemas.microsoft.com/office/drawing/2014/main" id="{D364790F-6CDD-4700-8A36-F8CECD3770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9295" t="18205" r="12108" b="21459"/>
          <a:stretch/>
        </p:blipFill>
        <p:spPr>
          <a:xfrm>
            <a:off x="4081590" y="1445444"/>
            <a:ext cx="1255521" cy="1229669"/>
          </a:xfrm>
          <a:prstGeom prst="round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3E49C2F-6DDA-4EA1-A4D7-D00A9D49C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1619" y="1402611"/>
            <a:ext cx="1790569" cy="1229668"/>
          </a:xfrm>
          <a:prstGeom prst="rect">
            <a:avLst/>
          </a:prstGeom>
        </p:spPr>
      </p:pic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19E43298-223F-4E91-B648-15223EDB8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45651"/>
              </p:ext>
            </p:extLst>
          </p:nvPr>
        </p:nvGraphicFramePr>
        <p:xfrm>
          <a:off x="7054884" y="2412625"/>
          <a:ext cx="4602061" cy="407504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28525">
                  <a:extLst>
                    <a:ext uri="{9D8B030D-6E8A-4147-A177-3AD203B41FA5}">
                      <a16:colId xmlns:a16="http://schemas.microsoft.com/office/drawing/2014/main" val="1797702568"/>
                    </a:ext>
                  </a:extLst>
                </a:gridCol>
                <a:gridCol w="1124512">
                  <a:extLst>
                    <a:ext uri="{9D8B030D-6E8A-4147-A177-3AD203B41FA5}">
                      <a16:colId xmlns:a16="http://schemas.microsoft.com/office/drawing/2014/main" val="256334293"/>
                    </a:ext>
                  </a:extLst>
                </a:gridCol>
                <a:gridCol w="1124512">
                  <a:extLst>
                    <a:ext uri="{9D8B030D-6E8A-4147-A177-3AD203B41FA5}">
                      <a16:colId xmlns:a16="http://schemas.microsoft.com/office/drawing/2014/main" val="4085083945"/>
                    </a:ext>
                  </a:extLst>
                </a:gridCol>
                <a:gridCol w="1124512">
                  <a:extLst>
                    <a:ext uri="{9D8B030D-6E8A-4147-A177-3AD203B41FA5}">
                      <a16:colId xmlns:a16="http://schemas.microsoft.com/office/drawing/2014/main" val="1893322374"/>
                    </a:ext>
                  </a:extLst>
                </a:gridCol>
              </a:tblGrid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2DMIC</a:t>
                      </a:r>
                      <a:r>
                        <a:rPr lang="zh-CN" alt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4DMIC</a:t>
                      </a:r>
                      <a:r>
                        <a:rPr lang="zh-CN" alt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6DMIC</a:t>
                      </a:r>
                      <a:r>
                        <a:rPr lang="zh-CN" altLang="en-US" sz="1400" b="1" u="none" strike="noStrike" dirty="0">
                          <a:solidFill>
                            <a:srgbClr val="143DB3"/>
                          </a:solidFill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143DB3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3246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2-4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</a:rPr>
                        <a:t>4-8</a:t>
                      </a:r>
                      <a:r>
                        <a:rPr lang="zh-CN" altLang="en-US" sz="1400" b="0" u="none" strike="noStrike">
                          <a:effectLst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</a:rPr>
                        <a:t>8-12</a:t>
                      </a:r>
                      <a:r>
                        <a:rPr lang="zh-CN" altLang="en-US" sz="1400" b="0" u="none" strike="noStrike">
                          <a:effectLst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13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会议室大小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10 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㎡ 左右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15-20 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㎡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40 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297691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蓝牙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5.1+USB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Type-C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BT5.1+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u="none" strike="noStrike" dirty="0">
                          <a:effectLst/>
                        </a:rPr>
                        <a:t>蓝牙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57580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喇叭功率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3W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3W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5W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44741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拾音距离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2m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3m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5m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423119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通话时间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小时（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2600</a:t>
                      </a:r>
                      <a:r>
                        <a:rPr lang="en-US" sz="1400" b="0" u="none" strike="noStrike" dirty="0">
                          <a:effectLst/>
                        </a:rPr>
                        <a:t>mA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电池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03845"/>
                  </a:ext>
                </a:extLst>
              </a:tr>
              <a:tr h="73141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会议软件支持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SKYPE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、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ZOOM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、微信、钉钉、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QQ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31437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系统支持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Windows 7/10、Android、IOS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3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5500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1086683C-D7BA-48F7-A40C-537B91154ED3}"/>
              </a:ext>
            </a:extLst>
          </p:cNvPr>
          <p:cNvSpPr txBox="1"/>
          <p:nvPr/>
        </p:nvSpPr>
        <p:spPr>
          <a:xfrm>
            <a:off x="3013092" y="4612336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B78F2E-CC2F-4D0F-AF46-B00737826EB9}"/>
              </a:ext>
            </a:extLst>
          </p:cNvPr>
          <p:cNvSpPr txBox="1"/>
          <p:nvPr/>
        </p:nvSpPr>
        <p:spPr>
          <a:xfrm>
            <a:off x="3013092" y="4972321"/>
            <a:ext cx="3392519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CFFEBD-7A0F-4BCD-B745-587FCAAFE40D}"/>
              </a:ext>
            </a:extLst>
          </p:cNvPr>
          <p:cNvSpPr txBox="1"/>
          <p:nvPr/>
        </p:nvSpPr>
        <p:spPr>
          <a:xfrm>
            <a:off x="3013092" y="5573397"/>
            <a:ext cx="339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宽频语音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5A3065A-E200-4578-A08D-A9EA61438181}"/>
              </a:ext>
            </a:extLst>
          </p:cNvPr>
          <p:cNvSpPr txBox="1"/>
          <p:nvPr/>
        </p:nvSpPr>
        <p:spPr>
          <a:xfrm>
            <a:off x="3013092" y="5933382"/>
            <a:ext cx="3392519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高清语音实现优质高清通话效果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592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0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0" presetClass="entr" presetSubtype="0" de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0" presetClass="entr" presetSubtype="0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0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0" presetClass="entr" presetSubtype="0" decel="10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0" presetClass="entr" presetSubtype="0" decel="10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0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40" grpId="0"/>
      <p:bldP spid="28" grpId="0"/>
      <p:bldP spid="36" grpId="0"/>
      <p:bldP spid="37" grpId="0"/>
      <p:bldP spid="42" grpId="0"/>
      <p:bldP spid="43" grpId="0"/>
      <p:bldP spid="44" grpId="0"/>
      <p:bldP spid="45" grpId="0"/>
      <p:bldP spid="20" grpId="0"/>
      <p:bldP spid="21" grpId="0"/>
      <p:bldP spid="27" grpId="0"/>
      <p:bldP spid="29" grpId="0"/>
      <p:bldP spid="30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7">
            <a:extLst>
              <a:ext uri="{FF2B5EF4-FFF2-40B4-BE49-F238E27FC236}">
                <a16:creationId xmlns:a16="http://schemas.microsoft.com/office/drawing/2014/main" id="{8D0574FA-F8A5-4742-8C77-1FCBCD6F343D}"/>
              </a:ext>
            </a:extLst>
          </p:cNvPr>
          <p:cNvSpPr txBox="1"/>
          <p:nvPr/>
        </p:nvSpPr>
        <p:spPr>
          <a:xfrm>
            <a:off x="1010281" y="3369442"/>
            <a:ext cx="3613166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采用单一指向性驻极体麦克风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í$ľïďè">
            <a:extLst>
              <a:ext uri="{FF2B5EF4-FFF2-40B4-BE49-F238E27FC236}">
                <a16:creationId xmlns:a16="http://schemas.microsoft.com/office/drawing/2014/main" id="{D6913881-4051-454E-AA4B-8A2A59191266}"/>
              </a:ext>
            </a:extLst>
          </p:cNvPr>
          <p:cNvSpPr/>
          <p:nvPr/>
        </p:nvSpPr>
        <p:spPr>
          <a:xfrm>
            <a:off x="380843" y="4405517"/>
            <a:ext cx="4872042" cy="149407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endParaRPr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D11C08EB-3384-4A34-80E5-E0C8161F527F}"/>
              </a:ext>
            </a:extLst>
          </p:cNvPr>
          <p:cNvSpPr txBox="1">
            <a:spLocks/>
          </p:cNvSpPr>
          <p:nvPr/>
        </p:nvSpPr>
        <p:spPr>
          <a:xfrm>
            <a:off x="542036" y="4992401"/>
            <a:ext cx="1950521" cy="303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>
                <a:solidFill>
                  <a:srgbClr val="143DB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通话降噪效果极差</a:t>
            </a:r>
            <a:endParaRPr lang="zh-CN" altLang="en-US" sz="1800" b="1" dirty="0">
              <a:solidFill>
                <a:srgbClr val="143DB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97E735DD-0837-4F42-8512-553DE8C98F84}"/>
              </a:ext>
            </a:extLst>
          </p:cNvPr>
          <p:cNvSpPr txBox="1">
            <a:spLocks/>
          </p:cNvSpPr>
          <p:nvPr/>
        </p:nvSpPr>
        <p:spPr>
          <a:xfrm>
            <a:off x="3310432" y="4992401"/>
            <a:ext cx="1704690" cy="3038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>
                <a:solidFill>
                  <a:srgbClr val="143DB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通话音质差</a:t>
            </a:r>
            <a:endParaRPr lang="zh-CN" altLang="en-US" sz="1800" b="1" dirty="0">
              <a:solidFill>
                <a:srgbClr val="143DB3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4" name="图形 23" descr="耳机">
            <a:extLst>
              <a:ext uri="{FF2B5EF4-FFF2-40B4-BE49-F238E27FC236}">
                <a16:creationId xmlns:a16="http://schemas.microsoft.com/office/drawing/2014/main" id="{5179B445-9A27-44FB-AF3C-7D9FFBA94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AF81881-1739-4894-9CAA-2F6F8A3FECC8}"/>
              </a:ext>
            </a:extLst>
          </p:cNvPr>
          <p:cNvSpPr txBox="1"/>
          <p:nvPr/>
        </p:nvSpPr>
        <p:spPr>
          <a:xfrm>
            <a:off x="5414078" y="1718541"/>
            <a:ext cx="269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超强通话降噪技术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5E9077B-E1F3-4A43-9C0F-7A3A90C2EF7C}"/>
              </a:ext>
            </a:extLst>
          </p:cNvPr>
          <p:cNvGrpSpPr/>
          <p:nvPr/>
        </p:nvGrpSpPr>
        <p:grpSpPr>
          <a:xfrm>
            <a:off x="1739135" y="2902209"/>
            <a:ext cx="1943485" cy="396134"/>
            <a:chOff x="7095936" y="2212023"/>
            <a:chExt cx="1536182" cy="396134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574CAB7-B482-464D-8AFA-D4FC1DEBCC3D}"/>
                </a:ext>
              </a:extLst>
            </p:cNvPr>
            <p:cNvSpPr/>
            <p:nvPr/>
          </p:nvSpPr>
          <p:spPr>
            <a:xfrm>
              <a:off x="7095936" y="2222815"/>
              <a:ext cx="1536182" cy="364381"/>
            </a:xfrm>
            <a:prstGeom prst="roundRect">
              <a:avLst>
                <a:gd name="adj" fmla="val 50000"/>
              </a:avLst>
            </a:prstGeom>
            <a:solidFill>
              <a:srgbClr val="143DB3"/>
            </a:solidFill>
            <a:ln>
              <a:noFill/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D33F897-5C4D-4B27-9B03-E07105F57B60}"/>
                </a:ext>
              </a:extLst>
            </p:cNvPr>
            <p:cNvSpPr txBox="1"/>
            <p:nvPr/>
          </p:nvSpPr>
          <p:spPr>
            <a:xfrm>
              <a:off x="7280917" y="2212023"/>
              <a:ext cx="1351201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市场现有产品</a:t>
              </a:r>
            </a:p>
          </p:txBody>
        </p:sp>
      </p:grpSp>
      <p:sp>
        <p:nvSpPr>
          <p:cNvPr id="29" name="TextBox 27">
            <a:extLst>
              <a:ext uri="{FF2B5EF4-FFF2-40B4-BE49-F238E27FC236}">
                <a16:creationId xmlns:a16="http://schemas.microsoft.com/office/drawing/2014/main" id="{319FE582-37DE-4C62-ACFF-E5C0FC0DE3DA}"/>
              </a:ext>
            </a:extLst>
          </p:cNvPr>
          <p:cNvSpPr txBox="1"/>
          <p:nvPr/>
        </p:nvSpPr>
        <p:spPr>
          <a:xfrm>
            <a:off x="823597" y="5716596"/>
            <a:ext cx="4000298" cy="429861"/>
          </a:xfrm>
          <a:prstGeom prst="rect">
            <a:avLst/>
          </a:prstGeom>
          <a:solidFill>
            <a:srgbClr val="143DB3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给话务人员的工作带来更多的不便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4103D4A-BDB6-4AD5-850D-A77FE3631DAA}"/>
              </a:ext>
            </a:extLst>
          </p:cNvPr>
          <p:cNvGrpSpPr/>
          <p:nvPr/>
        </p:nvGrpSpPr>
        <p:grpSpPr>
          <a:xfrm>
            <a:off x="912398" y="3948928"/>
            <a:ext cx="828134" cy="828134"/>
            <a:chOff x="912398" y="3948928"/>
            <a:chExt cx="828134" cy="828134"/>
          </a:xfrm>
        </p:grpSpPr>
        <p:sp>
          <p:nvSpPr>
            <p:cNvPr id="14" name="ïsľiḓê">
              <a:extLst>
                <a:ext uri="{FF2B5EF4-FFF2-40B4-BE49-F238E27FC236}">
                  <a16:creationId xmlns:a16="http://schemas.microsoft.com/office/drawing/2014/main" id="{920153F0-AEA0-494F-BE3B-09A8C0EBED17}"/>
                </a:ext>
              </a:extLst>
            </p:cNvPr>
            <p:cNvSpPr/>
            <p:nvPr/>
          </p:nvSpPr>
          <p:spPr>
            <a:xfrm>
              <a:off x="912398" y="3948928"/>
              <a:ext cx="828134" cy="828134"/>
            </a:xfrm>
            <a:prstGeom prst="ellipse">
              <a:avLst/>
            </a:prstGeom>
            <a:gradFill flip="none" rotWithShape="1">
              <a:gsLst>
                <a:gs pos="0">
                  <a:srgbClr val="225AD3"/>
                </a:gs>
                <a:gs pos="50000">
                  <a:srgbClr val="225AD3"/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rgbClr val="4472C4"/>
              </a:solidFill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0" rtlCol="0" anchor="ctr"/>
            <a:lstStyle/>
            <a:p>
              <a:pPr algn="r" defTabSz="914377">
                <a:lnSpc>
                  <a:spcPct val="120000"/>
                </a:lnSpc>
              </a:pPr>
              <a:endParaRPr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060489C-37AC-4F5F-A212-5E1F0B350058}"/>
                </a:ext>
              </a:extLst>
            </p:cNvPr>
            <p:cNvSpPr txBox="1"/>
            <p:nvPr/>
          </p:nvSpPr>
          <p:spPr>
            <a:xfrm>
              <a:off x="1010281" y="4014888"/>
              <a:ext cx="680764" cy="628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7401B8C-59FA-42F3-8269-A9E06542C1F9}"/>
              </a:ext>
            </a:extLst>
          </p:cNvPr>
          <p:cNvGrpSpPr/>
          <p:nvPr/>
        </p:nvGrpSpPr>
        <p:grpSpPr>
          <a:xfrm>
            <a:off x="3767741" y="3948928"/>
            <a:ext cx="828134" cy="828134"/>
            <a:chOff x="3767741" y="3948928"/>
            <a:chExt cx="828134" cy="828134"/>
          </a:xfrm>
        </p:grpSpPr>
        <p:sp>
          <p:nvSpPr>
            <p:cNvPr id="17" name="iş1îde">
              <a:extLst>
                <a:ext uri="{FF2B5EF4-FFF2-40B4-BE49-F238E27FC236}">
                  <a16:creationId xmlns:a16="http://schemas.microsoft.com/office/drawing/2014/main" id="{60269C5B-BE38-45CA-A800-601C961573B1}"/>
                </a:ext>
              </a:extLst>
            </p:cNvPr>
            <p:cNvSpPr/>
            <p:nvPr/>
          </p:nvSpPr>
          <p:spPr>
            <a:xfrm>
              <a:off x="3767741" y="3948928"/>
              <a:ext cx="828134" cy="828134"/>
            </a:xfrm>
            <a:prstGeom prst="ellipse">
              <a:avLst/>
            </a:prstGeom>
            <a:gradFill flip="none" rotWithShape="1">
              <a:gsLst>
                <a:gs pos="0">
                  <a:srgbClr val="225AD3"/>
                </a:gs>
                <a:gs pos="50000">
                  <a:srgbClr val="225AD3"/>
                </a:gs>
                <a:gs pos="100000">
                  <a:srgbClr val="4472C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rgbClr val="4472C4"/>
              </a:solidFill>
            </a:ln>
            <a:effectLst>
              <a:outerShdw blurRad="762000" dist="254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0" rtlCol="0" anchor="ctr"/>
            <a:lstStyle/>
            <a:p>
              <a:pPr algn="r" defTabSz="914377">
                <a:lnSpc>
                  <a:spcPct val="120000"/>
                </a:lnSpc>
              </a:pPr>
              <a:endParaRPr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D54A433-418C-48A5-AD95-5305F3C58E62}"/>
                </a:ext>
              </a:extLst>
            </p:cNvPr>
            <p:cNvSpPr txBox="1"/>
            <p:nvPr/>
          </p:nvSpPr>
          <p:spPr>
            <a:xfrm>
              <a:off x="3878269" y="4004767"/>
              <a:ext cx="680764" cy="628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32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496DD94-2C82-4920-BF90-33DBFDECF97F}"/>
              </a:ext>
            </a:extLst>
          </p:cNvPr>
          <p:cNvGrpSpPr/>
          <p:nvPr/>
        </p:nvGrpSpPr>
        <p:grpSpPr>
          <a:xfrm>
            <a:off x="5414078" y="1134901"/>
            <a:ext cx="1943485" cy="396134"/>
            <a:chOff x="7095936" y="2206938"/>
            <a:chExt cx="1536182" cy="396134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934A7317-4852-4404-BEE7-31E62F6B05E3}"/>
                </a:ext>
              </a:extLst>
            </p:cNvPr>
            <p:cNvSpPr/>
            <p:nvPr/>
          </p:nvSpPr>
          <p:spPr>
            <a:xfrm>
              <a:off x="7095936" y="2222815"/>
              <a:ext cx="1536182" cy="364381"/>
            </a:xfrm>
            <a:prstGeom prst="roundRect">
              <a:avLst>
                <a:gd name="adj" fmla="val 50000"/>
              </a:avLst>
            </a:prstGeom>
            <a:solidFill>
              <a:srgbClr val="143DB3"/>
            </a:solidFill>
            <a:ln>
              <a:noFill/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E652150-4231-45FB-9468-2B9E9DEF38BC}"/>
                </a:ext>
              </a:extLst>
            </p:cNvPr>
            <p:cNvSpPr txBox="1"/>
            <p:nvPr/>
          </p:nvSpPr>
          <p:spPr>
            <a:xfrm>
              <a:off x="7188426" y="2206938"/>
              <a:ext cx="1351201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九音方案</a:t>
              </a:r>
            </a:p>
          </p:txBody>
        </p:sp>
      </p:grpSp>
      <p:sp>
        <p:nvSpPr>
          <p:cNvPr id="35" name="TextBox 27">
            <a:extLst>
              <a:ext uri="{FF2B5EF4-FFF2-40B4-BE49-F238E27FC236}">
                <a16:creationId xmlns:a16="http://schemas.microsoft.com/office/drawing/2014/main" id="{3F880FE8-E570-49F1-A1F9-99631C8D6EDC}"/>
              </a:ext>
            </a:extLst>
          </p:cNvPr>
          <p:cNvSpPr txBox="1"/>
          <p:nvPr/>
        </p:nvSpPr>
        <p:spPr>
          <a:xfrm>
            <a:off x="5414078" y="2118651"/>
            <a:ext cx="6370567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采用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麦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/3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麦的通话降噪方案，过滤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98%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的环境噪声及周围人声，并能清晰捕捉话务员的声音，保证与远端进行高品质的语音对话。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A8F1294-7B5A-4784-87E9-84C7BE26C247}"/>
              </a:ext>
            </a:extLst>
          </p:cNvPr>
          <p:cNvSpPr txBox="1"/>
          <p:nvPr/>
        </p:nvSpPr>
        <p:spPr>
          <a:xfrm>
            <a:off x="5414078" y="2933648"/>
            <a:ext cx="3564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宽频语音  语音频响全覆盖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5CB553B7-AD77-4471-8A3D-BAAE41669A38}"/>
              </a:ext>
            </a:extLst>
          </p:cNvPr>
          <p:cNvSpPr txBox="1"/>
          <p:nvPr/>
        </p:nvSpPr>
        <p:spPr>
          <a:xfrm>
            <a:off x="5414078" y="3333758"/>
            <a:ext cx="6370567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支持高达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6.8K Hz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宽带语音，在使用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IP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电话和软电话系统时可获得更自然更清晰的语音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BD26158-C587-4C78-A65A-C9E17BE4B113}"/>
              </a:ext>
            </a:extLst>
          </p:cNvPr>
          <p:cNvSpPr txBox="1"/>
          <p:nvPr/>
        </p:nvSpPr>
        <p:spPr>
          <a:xfrm>
            <a:off x="5414078" y="4143002"/>
            <a:ext cx="269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动态音效增强</a:t>
            </a: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69F82460-523E-4FFA-8EDC-BD6BE9671A02}"/>
              </a:ext>
            </a:extLst>
          </p:cNvPr>
          <p:cNvSpPr txBox="1"/>
          <p:nvPr/>
        </p:nvSpPr>
        <p:spPr>
          <a:xfrm>
            <a:off x="5414078" y="4518015"/>
            <a:ext cx="6370567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区别于传统的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EQ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音效调节，采用独家动态增强算法，支持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20-20KHz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全频段多媒体播放，提供高音质的音乐输出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169414C-8188-4316-9B74-53FED23598CC}"/>
              </a:ext>
            </a:extLst>
          </p:cNvPr>
          <p:cNvSpPr txBox="1"/>
          <p:nvPr/>
        </p:nvSpPr>
        <p:spPr>
          <a:xfrm>
            <a:off x="5414077" y="5352357"/>
            <a:ext cx="297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即插即用  多平台兼容</a:t>
            </a: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9ABC5894-545C-43FE-BF8E-ADEE242D0375}"/>
              </a:ext>
            </a:extLst>
          </p:cNvPr>
          <p:cNvSpPr txBox="1"/>
          <p:nvPr/>
        </p:nvSpPr>
        <p:spPr>
          <a:xfrm>
            <a:off x="5414078" y="5727370"/>
            <a:ext cx="6370567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兼容多种平台，在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PC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上支持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USB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免驱直插，通过电脑可与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Microsoft Skype for Business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Avaya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Cisco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Lync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等</a:t>
            </a:r>
            <a:r>
              <a:rPr lang="en-US" altLang="zh-CN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UC</a:t>
            </a:r>
            <a:r>
              <a: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客户端配合使用。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0160E24-616B-4963-9DE5-140ECA825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4044" r="19543" b="30342"/>
          <a:stretch/>
        </p:blipFill>
        <p:spPr>
          <a:xfrm rot="19977491">
            <a:off x="1625980" y="936628"/>
            <a:ext cx="1964705" cy="1750405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4DBECDD4-9110-40BF-8CFD-C008CF343914}"/>
              </a:ext>
            </a:extLst>
          </p:cNvPr>
          <p:cNvSpPr txBox="1"/>
          <p:nvPr/>
        </p:nvSpPr>
        <p:spPr>
          <a:xfrm>
            <a:off x="1032386" y="378162"/>
            <a:ext cx="2749471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方案介绍</a:t>
            </a: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话务耳机</a:t>
            </a:r>
          </a:p>
        </p:txBody>
      </p:sp>
    </p:spTree>
    <p:extLst>
      <p:ext uri="{BB962C8B-B14F-4D97-AF65-F5344CB8AC3E}">
        <p14:creationId xmlns:p14="http://schemas.microsoft.com/office/powerpoint/2010/main" val="309382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100"/>
                            </p:stCondLst>
                            <p:childTnLst>
                              <p:par>
                                <p:cTn id="5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600"/>
                            </p:stCondLst>
                            <p:childTnLst>
                              <p:par>
                                <p:cTn id="6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100"/>
                            </p:stCondLst>
                            <p:childTnLst>
                              <p:par>
                                <p:cTn id="6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600"/>
                            </p:stCondLst>
                            <p:childTnLst>
                              <p:par>
                                <p:cTn id="6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100"/>
                            </p:stCondLst>
                            <p:childTnLst>
                              <p:par>
                                <p:cTn id="7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6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100"/>
                            </p:stCondLst>
                            <p:childTnLst>
                              <p:par>
                                <p:cTn id="8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600"/>
                            </p:stCondLst>
                            <p:childTnLst>
                              <p:par>
                                <p:cTn id="8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20" grpId="0"/>
      <p:bldP spid="22" grpId="0"/>
      <p:bldP spid="25" grpId="0"/>
      <p:bldP spid="29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A89ABF6-42EE-41B4-A20B-711FF3D5B2F5}"/>
              </a:ext>
            </a:extLst>
          </p:cNvPr>
          <p:cNvSpPr/>
          <p:nvPr/>
        </p:nvSpPr>
        <p:spPr>
          <a:xfrm>
            <a:off x="468283" y="1420342"/>
            <a:ext cx="11255433" cy="2483988"/>
          </a:xfrm>
          <a:prstGeom prst="roundRect">
            <a:avLst>
              <a:gd name="adj" fmla="val 0"/>
            </a:avLst>
          </a:prstGeom>
          <a:solidFill>
            <a:srgbClr val="225AD3"/>
          </a:solidFill>
          <a:ln>
            <a:noFill/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D59D7BC-71F5-444D-95A8-09CF20A23429}"/>
              </a:ext>
            </a:extLst>
          </p:cNvPr>
          <p:cNvSpPr txBox="1"/>
          <p:nvPr/>
        </p:nvSpPr>
        <p:spPr>
          <a:xfrm>
            <a:off x="1032386" y="337035"/>
            <a:ext cx="7572907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九音</a:t>
            </a:r>
            <a:r>
              <a:rPr lang="en-US" altLang="zh-CN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SOUNDEC</a:t>
            </a: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芯片赋能多种音频设备，呈现强大性能</a:t>
            </a:r>
          </a:p>
        </p:txBody>
      </p:sp>
      <p:pic>
        <p:nvPicPr>
          <p:cNvPr id="24" name="图形 23" descr="耳机">
            <a:extLst>
              <a:ext uri="{FF2B5EF4-FFF2-40B4-BE49-F238E27FC236}">
                <a16:creationId xmlns:a16="http://schemas.microsoft.com/office/drawing/2014/main" id="{5179B445-9A27-44FB-AF3C-7D9FFBA94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E4D5F514-66D2-4E7E-9C4D-49AFA4B420AE}"/>
              </a:ext>
            </a:extLst>
          </p:cNvPr>
          <p:cNvSpPr/>
          <p:nvPr/>
        </p:nvSpPr>
        <p:spPr>
          <a:xfrm>
            <a:off x="468284" y="3657600"/>
            <a:ext cx="3379817" cy="2578100"/>
          </a:xfrm>
          <a:prstGeom prst="roundRect">
            <a:avLst>
              <a:gd name="adj" fmla="val 2758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594EDC8A-751D-4328-A583-796BE7C58141}"/>
              </a:ext>
            </a:extLst>
          </p:cNvPr>
          <p:cNvSpPr/>
          <p:nvPr/>
        </p:nvSpPr>
        <p:spPr>
          <a:xfrm>
            <a:off x="4406092" y="3657600"/>
            <a:ext cx="3379817" cy="2578100"/>
          </a:xfrm>
          <a:prstGeom prst="roundRect">
            <a:avLst>
              <a:gd name="adj" fmla="val 2758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43903DC-356B-4BBC-B8D1-FE6F22920EA4}"/>
              </a:ext>
            </a:extLst>
          </p:cNvPr>
          <p:cNvSpPr/>
          <p:nvPr/>
        </p:nvSpPr>
        <p:spPr>
          <a:xfrm>
            <a:off x="8343900" y="3657600"/>
            <a:ext cx="3379817" cy="2578100"/>
          </a:xfrm>
          <a:prstGeom prst="roundRect">
            <a:avLst>
              <a:gd name="adj" fmla="val 2758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DCE4EB66-B25F-4BE7-97B1-EAF66B8387F5}"/>
              </a:ext>
            </a:extLst>
          </p:cNvPr>
          <p:cNvSpPr txBox="1"/>
          <p:nvPr/>
        </p:nvSpPr>
        <p:spPr>
          <a:xfrm>
            <a:off x="6006877" y="2712581"/>
            <a:ext cx="1733452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SOUNDEC </a:t>
            </a: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芯片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EFBC0C4-DBDA-481A-92BA-816A90E4E8AC}"/>
              </a:ext>
            </a:extLst>
          </p:cNvPr>
          <p:cNvGrpSpPr/>
          <p:nvPr/>
        </p:nvGrpSpPr>
        <p:grpSpPr>
          <a:xfrm>
            <a:off x="589147" y="1527280"/>
            <a:ext cx="4184862" cy="2041419"/>
            <a:chOff x="633977" y="1527280"/>
            <a:chExt cx="4184862" cy="2041419"/>
          </a:xfrm>
        </p:grpSpPr>
        <p:sp>
          <p:nvSpPr>
            <p:cNvPr id="46" name="square-processor_77616">
              <a:extLst>
                <a:ext uri="{FF2B5EF4-FFF2-40B4-BE49-F238E27FC236}">
                  <a16:creationId xmlns:a16="http://schemas.microsoft.com/office/drawing/2014/main" id="{FD7E9BF3-4798-41EB-8F2D-A4C05555AF55}"/>
                </a:ext>
              </a:extLst>
            </p:cNvPr>
            <p:cNvSpPr/>
            <p:nvPr/>
          </p:nvSpPr>
          <p:spPr>
            <a:xfrm>
              <a:off x="1334468" y="1616649"/>
              <a:ext cx="609685" cy="608838"/>
            </a:xfrm>
            <a:custGeom>
              <a:avLst/>
              <a:gdLst>
                <a:gd name="connsiteX0" fmla="*/ 374658 w 609332"/>
                <a:gd name="connsiteY0" fmla="*/ 527406 h 608486"/>
                <a:gd name="connsiteX1" fmla="*/ 436659 w 609332"/>
                <a:gd name="connsiteY1" fmla="*/ 527406 h 608486"/>
                <a:gd name="connsiteX2" fmla="*/ 436659 w 609332"/>
                <a:gd name="connsiteY2" fmla="*/ 577469 h 608486"/>
                <a:gd name="connsiteX3" fmla="*/ 405610 w 609332"/>
                <a:gd name="connsiteY3" fmla="*/ 608486 h 608486"/>
                <a:gd name="connsiteX4" fmla="*/ 374561 w 609332"/>
                <a:gd name="connsiteY4" fmla="*/ 577469 h 608486"/>
                <a:gd name="connsiteX5" fmla="*/ 374658 w 609332"/>
                <a:gd name="connsiteY5" fmla="*/ 577469 h 608486"/>
                <a:gd name="connsiteX6" fmla="*/ 273653 w 609332"/>
                <a:gd name="connsiteY6" fmla="*/ 527406 h 608486"/>
                <a:gd name="connsiteX7" fmla="*/ 335751 w 609332"/>
                <a:gd name="connsiteY7" fmla="*/ 527406 h 608486"/>
                <a:gd name="connsiteX8" fmla="*/ 335751 w 609332"/>
                <a:gd name="connsiteY8" fmla="*/ 577469 h 608486"/>
                <a:gd name="connsiteX9" fmla="*/ 304702 w 609332"/>
                <a:gd name="connsiteY9" fmla="*/ 608486 h 608486"/>
                <a:gd name="connsiteX10" fmla="*/ 273653 w 609332"/>
                <a:gd name="connsiteY10" fmla="*/ 577469 h 608486"/>
                <a:gd name="connsiteX11" fmla="*/ 172744 w 609332"/>
                <a:gd name="connsiteY11" fmla="*/ 527406 h 608486"/>
                <a:gd name="connsiteX12" fmla="*/ 234842 w 609332"/>
                <a:gd name="connsiteY12" fmla="*/ 527406 h 608486"/>
                <a:gd name="connsiteX13" fmla="*/ 234842 w 609332"/>
                <a:gd name="connsiteY13" fmla="*/ 577469 h 608486"/>
                <a:gd name="connsiteX14" fmla="*/ 203793 w 609332"/>
                <a:gd name="connsiteY14" fmla="*/ 608486 h 608486"/>
                <a:gd name="connsiteX15" fmla="*/ 172744 w 609332"/>
                <a:gd name="connsiteY15" fmla="*/ 577469 h 608486"/>
                <a:gd name="connsiteX16" fmla="*/ 528182 w 609332"/>
                <a:gd name="connsiteY16" fmla="*/ 374068 h 608486"/>
                <a:gd name="connsiteX17" fmla="*/ 578288 w 609332"/>
                <a:gd name="connsiteY17" fmla="*/ 374068 h 608486"/>
                <a:gd name="connsiteX18" fmla="*/ 609332 w 609332"/>
                <a:gd name="connsiteY18" fmla="*/ 405022 h 608486"/>
                <a:gd name="connsiteX19" fmla="*/ 578288 w 609332"/>
                <a:gd name="connsiteY19" fmla="*/ 436024 h 608486"/>
                <a:gd name="connsiteX20" fmla="*/ 528182 w 609332"/>
                <a:gd name="connsiteY20" fmla="*/ 436024 h 608486"/>
                <a:gd name="connsiteX21" fmla="*/ 31044 w 609332"/>
                <a:gd name="connsiteY21" fmla="*/ 374068 h 608486"/>
                <a:gd name="connsiteX22" fmla="*/ 81150 w 609332"/>
                <a:gd name="connsiteY22" fmla="*/ 374068 h 608486"/>
                <a:gd name="connsiteX23" fmla="*/ 81150 w 609332"/>
                <a:gd name="connsiteY23" fmla="*/ 436024 h 608486"/>
                <a:gd name="connsiteX24" fmla="*/ 31044 w 609332"/>
                <a:gd name="connsiteY24" fmla="*/ 436024 h 608486"/>
                <a:gd name="connsiteX25" fmla="*/ 0 w 609332"/>
                <a:gd name="connsiteY25" fmla="*/ 405022 h 608486"/>
                <a:gd name="connsiteX26" fmla="*/ 31044 w 609332"/>
                <a:gd name="connsiteY26" fmla="*/ 374068 h 608486"/>
                <a:gd name="connsiteX27" fmla="*/ 528182 w 609332"/>
                <a:gd name="connsiteY27" fmla="*/ 273229 h 608486"/>
                <a:gd name="connsiteX28" fmla="*/ 578288 w 609332"/>
                <a:gd name="connsiteY28" fmla="*/ 273229 h 608486"/>
                <a:gd name="connsiteX29" fmla="*/ 609332 w 609332"/>
                <a:gd name="connsiteY29" fmla="*/ 304243 h 608486"/>
                <a:gd name="connsiteX30" fmla="*/ 578288 w 609332"/>
                <a:gd name="connsiteY30" fmla="*/ 335256 h 608486"/>
                <a:gd name="connsiteX31" fmla="*/ 528182 w 609332"/>
                <a:gd name="connsiteY31" fmla="*/ 335256 h 608486"/>
                <a:gd name="connsiteX32" fmla="*/ 31044 w 609332"/>
                <a:gd name="connsiteY32" fmla="*/ 273229 h 608486"/>
                <a:gd name="connsiteX33" fmla="*/ 81150 w 609332"/>
                <a:gd name="connsiteY33" fmla="*/ 273229 h 608486"/>
                <a:gd name="connsiteX34" fmla="*/ 81150 w 609332"/>
                <a:gd name="connsiteY34" fmla="*/ 335256 h 608486"/>
                <a:gd name="connsiteX35" fmla="*/ 31044 w 609332"/>
                <a:gd name="connsiteY35" fmla="*/ 335256 h 608486"/>
                <a:gd name="connsiteX36" fmla="*/ 0 w 609332"/>
                <a:gd name="connsiteY36" fmla="*/ 304243 h 608486"/>
                <a:gd name="connsiteX37" fmla="*/ 31044 w 609332"/>
                <a:gd name="connsiteY37" fmla="*/ 273229 h 608486"/>
                <a:gd name="connsiteX38" fmla="*/ 528182 w 609332"/>
                <a:gd name="connsiteY38" fmla="*/ 172462 h 608486"/>
                <a:gd name="connsiteX39" fmla="*/ 578288 w 609332"/>
                <a:gd name="connsiteY39" fmla="*/ 172462 h 608486"/>
                <a:gd name="connsiteX40" fmla="*/ 609332 w 609332"/>
                <a:gd name="connsiteY40" fmla="*/ 203416 h 608486"/>
                <a:gd name="connsiteX41" fmla="*/ 578288 w 609332"/>
                <a:gd name="connsiteY41" fmla="*/ 234418 h 608486"/>
                <a:gd name="connsiteX42" fmla="*/ 528182 w 609332"/>
                <a:gd name="connsiteY42" fmla="*/ 234418 h 608486"/>
                <a:gd name="connsiteX43" fmla="*/ 31044 w 609332"/>
                <a:gd name="connsiteY43" fmla="*/ 172462 h 608486"/>
                <a:gd name="connsiteX44" fmla="*/ 81150 w 609332"/>
                <a:gd name="connsiteY44" fmla="*/ 172462 h 608486"/>
                <a:gd name="connsiteX45" fmla="*/ 81150 w 609332"/>
                <a:gd name="connsiteY45" fmla="*/ 234489 h 608486"/>
                <a:gd name="connsiteX46" fmla="*/ 31044 w 609332"/>
                <a:gd name="connsiteY46" fmla="*/ 234489 h 608486"/>
                <a:gd name="connsiteX47" fmla="*/ 0 w 609332"/>
                <a:gd name="connsiteY47" fmla="*/ 203476 h 608486"/>
                <a:gd name="connsiteX48" fmla="*/ 31044 w 609332"/>
                <a:gd name="connsiteY48" fmla="*/ 172462 h 608486"/>
                <a:gd name="connsiteX49" fmla="*/ 143358 w 609332"/>
                <a:gd name="connsiteY49" fmla="*/ 110858 h 608486"/>
                <a:gd name="connsiteX50" fmla="*/ 465973 w 609332"/>
                <a:gd name="connsiteY50" fmla="*/ 110858 h 608486"/>
                <a:gd name="connsiteX51" fmla="*/ 498332 w 609332"/>
                <a:gd name="connsiteY51" fmla="*/ 143170 h 608486"/>
                <a:gd name="connsiteX52" fmla="*/ 498332 w 609332"/>
                <a:gd name="connsiteY52" fmla="*/ 465316 h 608486"/>
                <a:gd name="connsiteX53" fmla="*/ 465973 w 609332"/>
                <a:gd name="connsiteY53" fmla="*/ 497627 h 608486"/>
                <a:gd name="connsiteX54" fmla="*/ 143358 w 609332"/>
                <a:gd name="connsiteY54" fmla="*/ 497627 h 608486"/>
                <a:gd name="connsiteX55" fmla="*/ 110999 w 609332"/>
                <a:gd name="connsiteY55" fmla="*/ 465316 h 608486"/>
                <a:gd name="connsiteX56" fmla="*/ 110999 w 609332"/>
                <a:gd name="connsiteY56" fmla="*/ 143170 h 608486"/>
                <a:gd name="connsiteX57" fmla="*/ 143358 w 609332"/>
                <a:gd name="connsiteY57" fmla="*/ 110858 h 608486"/>
                <a:gd name="connsiteX58" fmla="*/ 405586 w 609332"/>
                <a:gd name="connsiteY58" fmla="*/ 0 h 608486"/>
                <a:gd name="connsiteX59" fmla="*/ 436659 w 609332"/>
                <a:gd name="connsiteY59" fmla="*/ 31017 h 608486"/>
                <a:gd name="connsiteX60" fmla="*/ 436659 w 609332"/>
                <a:gd name="connsiteY60" fmla="*/ 81080 h 608486"/>
                <a:gd name="connsiteX61" fmla="*/ 374561 w 609332"/>
                <a:gd name="connsiteY61" fmla="*/ 81080 h 608486"/>
                <a:gd name="connsiteX62" fmla="*/ 374561 w 609332"/>
                <a:gd name="connsiteY62" fmla="*/ 31017 h 608486"/>
                <a:gd name="connsiteX63" fmla="*/ 405586 w 609332"/>
                <a:gd name="connsiteY63" fmla="*/ 0 h 608486"/>
                <a:gd name="connsiteX64" fmla="*/ 304702 w 609332"/>
                <a:gd name="connsiteY64" fmla="*/ 0 h 608486"/>
                <a:gd name="connsiteX65" fmla="*/ 335751 w 609332"/>
                <a:gd name="connsiteY65" fmla="*/ 31017 h 608486"/>
                <a:gd name="connsiteX66" fmla="*/ 335751 w 609332"/>
                <a:gd name="connsiteY66" fmla="*/ 81080 h 608486"/>
                <a:gd name="connsiteX67" fmla="*/ 273653 w 609332"/>
                <a:gd name="connsiteY67" fmla="*/ 81080 h 608486"/>
                <a:gd name="connsiteX68" fmla="*/ 273653 w 609332"/>
                <a:gd name="connsiteY68" fmla="*/ 31017 h 608486"/>
                <a:gd name="connsiteX69" fmla="*/ 304702 w 609332"/>
                <a:gd name="connsiteY69" fmla="*/ 0 h 608486"/>
                <a:gd name="connsiteX70" fmla="*/ 203733 w 609332"/>
                <a:gd name="connsiteY70" fmla="*/ 0 h 608486"/>
                <a:gd name="connsiteX71" fmla="*/ 234771 w 609332"/>
                <a:gd name="connsiteY71" fmla="*/ 31017 h 608486"/>
                <a:gd name="connsiteX72" fmla="*/ 234771 w 609332"/>
                <a:gd name="connsiteY72" fmla="*/ 81080 h 608486"/>
                <a:gd name="connsiteX73" fmla="*/ 172744 w 609332"/>
                <a:gd name="connsiteY73" fmla="*/ 81080 h 608486"/>
                <a:gd name="connsiteX74" fmla="*/ 172744 w 609332"/>
                <a:gd name="connsiteY74" fmla="*/ 31017 h 608486"/>
                <a:gd name="connsiteX75" fmla="*/ 203733 w 609332"/>
                <a:gd name="connsiteY75" fmla="*/ 0 h 60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609332" h="608486">
                  <a:moveTo>
                    <a:pt x="374658" y="527406"/>
                  </a:moveTo>
                  <a:lnTo>
                    <a:pt x="436659" y="527406"/>
                  </a:lnTo>
                  <a:lnTo>
                    <a:pt x="436659" y="577469"/>
                  </a:lnTo>
                  <a:cubicBezTo>
                    <a:pt x="436659" y="594577"/>
                    <a:pt x="422784" y="608486"/>
                    <a:pt x="405610" y="608486"/>
                  </a:cubicBezTo>
                  <a:cubicBezTo>
                    <a:pt x="388485" y="608486"/>
                    <a:pt x="374561" y="594577"/>
                    <a:pt x="374561" y="577469"/>
                  </a:cubicBezTo>
                  <a:lnTo>
                    <a:pt x="374658" y="577469"/>
                  </a:lnTo>
                  <a:close/>
                  <a:moveTo>
                    <a:pt x="273653" y="527406"/>
                  </a:moveTo>
                  <a:lnTo>
                    <a:pt x="335751" y="527406"/>
                  </a:lnTo>
                  <a:lnTo>
                    <a:pt x="335751" y="577469"/>
                  </a:lnTo>
                  <a:cubicBezTo>
                    <a:pt x="335751" y="594577"/>
                    <a:pt x="321827" y="608486"/>
                    <a:pt x="304702" y="608486"/>
                  </a:cubicBezTo>
                  <a:cubicBezTo>
                    <a:pt x="287577" y="608486"/>
                    <a:pt x="273653" y="594577"/>
                    <a:pt x="273653" y="577469"/>
                  </a:cubicBezTo>
                  <a:close/>
                  <a:moveTo>
                    <a:pt x="172744" y="527406"/>
                  </a:moveTo>
                  <a:lnTo>
                    <a:pt x="234842" y="527406"/>
                  </a:lnTo>
                  <a:lnTo>
                    <a:pt x="234842" y="577469"/>
                  </a:lnTo>
                  <a:cubicBezTo>
                    <a:pt x="234842" y="594577"/>
                    <a:pt x="220919" y="608486"/>
                    <a:pt x="203793" y="608486"/>
                  </a:cubicBezTo>
                  <a:cubicBezTo>
                    <a:pt x="186668" y="608486"/>
                    <a:pt x="172744" y="594577"/>
                    <a:pt x="172744" y="577469"/>
                  </a:cubicBezTo>
                  <a:close/>
                  <a:moveTo>
                    <a:pt x="528182" y="374068"/>
                  </a:moveTo>
                  <a:lnTo>
                    <a:pt x="578288" y="374068"/>
                  </a:lnTo>
                  <a:cubicBezTo>
                    <a:pt x="595411" y="374068"/>
                    <a:pt x="609332" y="387922"/>
                    <a:pt x="609332" y="405022"/>
                  </a:cubicBezTo>
                  <a:cubicBezTo>
                    <a:pt x="609332" y="422122"/>
                    <a:pt x="595411" y="436024"/>
                    <a:pt x="578288" y="436024"/>
                  </a:cubicBezTo>
                  <a:lnTo>
                    <a:pt x="528182" y="436024"/>
                  </a:lnTo>
                  <a:close/>
                  <a:moveTo>
                    <a:pt x="31044" y="374068"/>
                  </a:moveTo>
                  <a:lnTo>
                    <a:pt x="81150" y="374068"/>
                  </a:lnTo>
                  <a:lnTo>
                    <a:pt x="81150" y="436024"/>
                  </a:lnTo>
                  <a:lnTo>
                    <a:pt x="31044" y="436024"/>
                  </a:lnTo>
                  <a:cubicBezTo>
                    <a:pt x="13921" y="436024"/>
                    <a:pt x="0" y="422122"/>
                    <a:pt x="0" y="405022"/>
                  </a:cubicBezTo>
                  <a:cubicBezTo>
                    <a:pt x="0" y="387922"/>
                    <a:pt x="13921" y="374068"/>
                    <a:pt x="31044" y="374068"/>
                  </a:cubicBezTo>
                  <a:close/>
                  <a:moveTo>
                    <a:pt x="528182" y="273229"/>
                  </a:moveTo>
                  <a:lnTo>
                    <a:pt x="578288" y="273229"/>
                  </a:lnTo>
                  <a:cubicBezTo>
                    <a:pt x="595411" y="273229"/>
                    <a:pt x="609332" y="287137"/>
                    <a:pt x="609332" y="304243"/>
                  </a:cubicBezTo>
                  <a:cubicBezTo>
                    <a:pt x="609332" y="321349"/>
                    <a:pt x="595411" y="335256"/>
                    <a:pt x="578288" y="335256"/>
                  </a:cubicBezTo>
                  <a:lnTo>
                    <a:pt x="528182" y="335256"/>
                  </a:lnTo>
                  <a:close/>
                  <a:moveTo>
                    <a:pt x="31044" y="273229"/>
                  </a:moveTo>
                  <a:lnTo>
                    <a:pt x="81150" y="273229"/>
                  </a:lnTo>
                  <a:lnTo>
                    <a:pt x="81150" y="335256"/>
                  </a:lnTo>
                  <a:lnTo>
                    <a:pt x="31044" y="335256"/>
                  </a:lnTo>
                  <a:cubicBezTo>
                    <a:pt x="13921" y="335256"/>
                    <a:pt x="0" y="321349"/>
                    <a:pt x="0" y="304243"/>
                  </a:cubicBezTo>
                  <a:cubicBezTo>
                    <a:pt x="0" y="287137"/>
                    <a:pt x="13921" y="273229"/>
                    <a:pt x="31044" y="273229"/>
                  </a:cubicBezTo>
                  <a:close/>
                  <a:moveTo>
                    <a:pt x="528182" y="172462"/>
                  </a:moveTo>
                  <a:lnTo>
                    <a:pt x="578288" y="172462"/>
                  </a:lnTo>
                  <a:cubicBezTo>
                    <a:pt x="595411" y="172462"/>
                    <a:pt x="609332" y="186268"/>
                    <a:pt x="609332" y="203416"/>
                  </a:cubicBezTo>
                  <a:cubicBezTo>
                    <a:pt x="609332" y="220516"/>
                    <a:pt x="595411" y="234418"/>
                    <a:pt x="578288" y="234418"/>
                  </a:cubicBezTo>
                  <a:lnTo>
                    <a:pt x="528182" y="234418"/>
                  </a:lnTo>
                  <a:close/>
                  <a:moveTo>
                    <a:pt x="31044" y="172462"/>
                  </a:moveTo>
                  <a:lnTo>
                    <a:pt x="81150" y="172462"/>
                  </a:lnTo>
                  <a:lnTo>
                    <a:pt x="81150" y="234489"/>
                  </a:lnTo>
                  <a:lnTo>
                    <a:pt x="31044" y="234489"/>
                  </a:lnTo>
                  <a:cubicBezTo>
                    <a:pt x="13921" y="234489"/>
                    <a:pt x="0" y="220582"/>
                    <a:pt x="0" y="203476"/>
                  </a:cubicBezTo>
                  <a:cubicBezTo>
                    <a:pt x="0" y="186370"/>
                    <a:pt x="13921" y="172462"/>
                    <a:pt x="31044" y="172462"/>
                  </a:cubicBezTo>
                  <a:close/>
                  <a:moveTo>
                    <a:pt x="143358" y="110858"/>
                  </a:moveTo>
                  <a:lnTo>
                    <a:pt x="465973" y="110858"/>
                  </a:lnTo>
                  <a:cubicBezTo>
                    <a:pt x="483826" y="110858"/>
                    <a:pt x="498332" y="125343"/>
                    <a:pt x="498332" y="143170"/>
                  </a:cubicBezTo>
                  <a:lnTo>
                    <a:pt x="498332" y="465316"/>
                  </a:lnTo>
                  <a:cubicBezTo>
                    <a:pt x="498332" y="483143"/>
                    <a:pt x="483826" y="497627"/>
                    <a:pt x="465973" y="497627"/>
                  </a:cubicBezTo>
                  <a:lnTo>
                    <a:pt x="143358" y="497627"/>
                  </a:lnTo>
                  <a:cubicBezTo>
                    <a:pt x="125505" y="497627"/>
                    <a:pt x="110999" y="483143"/>
                    <a:pt x="110999" y="465316"/>
                  </a:cubicBezTo>
                  <a:lnTo>
                    <a:pt x="110999" y="143170"/>
                  </a:lnTo>
                  <a:cubicBezTo>
                    <a:pt x="110999" y="125343"/>
                    <a:pt x="125505" y="110858"/>
                    <a:pt x="143358" y="110858"/>
                  </a:cubicBezTo>
                  <a:close/>
                  <a:moveTo>
                    <a:pt x="405586" y="0"/>
                  </a:moveTo>
                  <a:cubicBezTo>
                    <a:pt x="422725" y="0"/>
                    <a:pt x="436659" y="13909"/>
                    <a:pt x="436659" y="31017"/>
                  </a:cubicBezTo>
                  <a:lnTo>
                    <a:pt x="436659" y="81080"/>
                  </a:lnTo>
                  <a:lnTo>
                    <a:pt x="374561" y="81080"/>
                  </a:lnTo>
                  <a:lnTo>
                    <a:pt x="374561" y="31017"/>
                  </a:lnTo>
                  <a:cubicBezTo>
                    <a:pt x="374561" y="13909"/>
                    <a:pt x="388447" y="0"/>
                    <a:pt x="405586" y="0"/>
                  </a:cubicBezTo>
                  <a:close/>
                  <a:moveTo>
                    <a:pt x="304702" y="0"/>
                  </a:moveTo>
                  <a:cubicBezTo>
                    <a:pt x="321827" y="0"/>
                    <a:pt x="335751" y="13909"/>
                    <a:pt x="335751" y="31017"/>
                  </a:cubicBezTo>
                  <a:lnTo>
                    <a:pt x="335751" y="81080"/>
                  </a:lnTo>
                  <a:lnTo>
                    <a:pt x="273653" y="81080"/>
                  </a:lnTo>
                  <a:lnTo>
                    <a:pt x="273653" y="31017"/>
                  </a:lnTo>
                  <a:cubicBezTo>
                    <a:pt x="273653" y="13909"/>
                    <a:pt x="287577" y="0"/>
                    <a:pt x="304702" y="0"/>
                  </a:cubicBezTo>
                  <a:close/>
                  <a:moveTo>
                    <a:pt x="203733" y="0"/>
                  </a:moveTo>
                  <a:cubicBezTo>
                    <a:pt x="220853" y="0"/>
                    <a:pt x="234771" y="13909"/>
                    <a:pt x="234771" y="31017"/>
                  </a:cubicBezTo>
                  <a:lnTo>
                    <a:pt x="234771" y="81080"/>
                  </a:lnTo>
                  <a:lnTo>
                    <a:pt x="172744" y="81080"/>
                  </a:lnTo>
                  <a:lnTo>
                    <a:pt x="172744" y="31017"/>
                  </a:lnTo>
                  <a:cubicBezTo>
                    <a:pt x="172744" y="13909"/>
                    <a:pt x="186566" y="0"/>
                    <a:pt x="2037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latin typeface="Times" pitchFamily="2" charset="0"/>
              </a:endParaRPr>
            </a:p>
          </p:txBody>
        </p:sp>
        <p:sp>
          <p:nvSpPr>
            <p:cNvPr id="47" name="ïs1îďé">
              <a:extLst>
                <a:ext uri="{FF2B5EF4-FFF2-40B4-BE49-F238E27FC236}">
                  <a16:creationId xmlns:a16="http://schemas.microsoft.com/office/drawing/2014/main" id="{420896CD-E3E9-4051-A9E0-7CE64228AE21}"/>
                </a:ext>
              </a:extLst>
            </p:cNvPr>
            <p:cNvSpPr/>
            <p:nvPr/>
          </p:nvSpPr>
          <p:spPr bwMode="auto">
            <a:xfrm flipH="1">
              <a:off x="633977" y="2613551"/>
              <a:ext cx="2027225" cy="608838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30000"/>
                </a:lnSpc>
              </a:pP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芯片</a:t>
              </a: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SNC1600</a:t>
              </a:r>
            </a:p>
            <a:p>
              <a:pPr algn="ctr" defTabSz="914400">
                <a:lnSpc>
                  <a:spcPct val="130000"/>
                </a:lnSpc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152nm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工艺</a:t>
              </a:r>
              <a:endParaRPr lang="en-US" altLang="zh-CN" sz="1400" b="1" kern="0" dirty="0">
                <a:solidFill>
                  <a:schemeClr val="bg1"/>
                </a:solidFill>
                <a:latin typeface="Times" pitchFamily="2" charset="0"/>
              </a:endParaRPr>
            </a:p>
            <a:p>
              <a:pPr algn="ctr" defTabSz="914400">
                <a:lnSpc>
                  <a:spcPct val="130000"/>
                </a:lnSpc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2020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年</a:t>
              </a: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4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月 </a:t>
              </a: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Full mask</a:t>
              </a:r>
            </a:p>
            <a:p>
              <a:pPr algn="ctr" defTabSz="914400">
                <a:lnSpc>
                  <a:spcPct val="130000"/>
                </a:lnSpc>
              </a:pP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一次流片成功</a:t>
              </a:r>
            </a:p>
          </p:txBody>
        </p:sp>
        <p:sp>
          <p:nvSpPr>
            <p:cNvPr id="48" name="iconfont-10517-5127245">
              <a:extLst>
                <a:ext uri="{FF2B5EF4-FFF2-40B4-BE49-F238E27FC236}">
                  <a16:creationId xmlns:a16="http://schemas.microsoft.com/office/drawing/2014/main" id="{A7272130-FFB9-4D63-A6C3-A06427713028}"/>
                </a:ext>
              </a:extLst>
            </p:cNvPr>
            <p:cNvSpPr/>
            <p:nvPr/>
          </p:nvSpPr>
          <p:spPr>
            <a:xfrm>
              <a:off x="3517153" y="1616649"/>
              <a:ext cx="609565" cy="609685"/>
            </a:xfrm>
            <a:custGeom>
              <a:avLst/>
              <a:gdLst>
                <a:gd name="connsiteX0" fmla="*/ 203162 w 507905"/>
                <a:gd name="connsiteY0" fmla="*/ 203162 h 508005"/>
                <a:gd name="connsiteX1" fmla="*/ 304842 w 507905"/>
                <a:gd name="connsiteY1" fmla="*/ 203162 h 508005"/>
                <a:gd name="connsiteX2" fmla="*/ 304842 w 507905"/>
                <a:gd name="connsiteY2" fmla="*/ 304842 h 508005"/>
                <a:gd name="connsiteX3" fmla="*/ 203162 w 507905"/>
                <a:gd name="connsiteY3" fmla="*/ 304842 h 508005"/>
                <a:gd name="connsiteX4" fmla="*/ 101571 w 507905"/>
                <a:gd name="connsiteY4" fmla="*/ 101591 h 508005"/>
                <a:gd name="connsiteX5" fmla="*/ 101571 w 507905"/>
                <a:gd name="connsiteY5" fmla="*/ 406414 h 508005"/>
                <a:gd name="connsiteX6" fmla="*/ 406334 w 507905"/>
                <a:gd name="connsiteY6" fmla="*/ 406414 h 508005"/>
                <a:gd name="connsiteX7" fmla="*/ 406334 w 507905"/>
                <a:gd name="connsiteY7" fmla="*/ 101591 h 508005"/>
                <a:gd name="connsiteX8" fmla="*/ 126952 w 507905"/>
                <a:gd name="connsiteY8" fmla="*/ 0 h 508005"/>
                <a:gd name="connsiteX9" fmla="*/ 177762 w 507905"/>
                <a:gd name="connsiteY9" fmla="*/ 0 h 508005"/>
                <a:gd name="connsiteX10" fmla="*/ 177762 w 507905"/>
                <a:gd name="connsiteY10" fmla="*/ 50772 h 508005"/>
                <a:gd name="connsiteX11" fmla="*/ 228572 w 507905"/>
                <a:gd name="connsiteY11" fmla="*/ 50772 h 508005"/>
                <a:gd name="connsiteX12" fmla="*/ 228572 w 507905"/>
                <a:gd name="connsiteY12" fmla="*/ 0 h 508005"/>
                <a:gd name="connsiteX13" fmla="*/ 279334 w 507905"/>
                <a:gd name="connsiteY13" fmla="*/ 0 h 508005"/>
                <a:gd name="connsiteX14" fmla="*/ 279334 w 507905"/>
                <a:gd name="connsiteY14" fmla="*/ 50772 h 508005"/>
                <a:gd name="connsiteX15" fmla="*/ 330143 w 507905"/>
                <a:gd name="connsiteY15" fmla="*/ 50772 h 508005"/>
                <a:gd name="connsiteX16" fmla="*/ 330143 w 507905"/>
                <a:gd name="connsiteY16" fmla="*/ 0 h 508005"/>
                <a:gd name="connsiteX17" fmla="*/ 380953 w 507905"/>
                <a:gd name="connsiteY17" fmla="*/ 0 h 508005"/>
                <a:gd name="connsiteX18" fmla="*/ 380953 w 507905"/>
                <a:gd name="connsiteY18" fmla="*/ 50772 h 508005"/>
                <a:gd name="connsiteX19" fmla="*/ 431715 w 507905"/>
                <a:gd name="connsiteY19" fmla="*/ 50772 h 508005"/>
                <a:gd name="connsiteX20" fmla="*/ 457143 w 507905"/>
                <a:gd name="connsiteY20" fmla="*/ 76206 h 508005"/>
                <a:gd name="connsiteX21" fmla="*/ 457143 w 507905"/>
                <a:gd name="connsiteY21" fmla="*/ 126977 h 508005"/>
                <a:gd name="connsiteX22" fmla="*/ 507905 w 507905"/>
                <a:gd name="connsiteY22" fmla="*/ 126977 h 508005"/>
                <a:gd name="connsiteX23" fmla="*/ 507905 w 507905"/>
                <a:gd name="connsiteY23" fmla="*/ 177797 h 508005"/>
                <a:gd name="connsiteX24" fmla="*/ 457143 w 507905"/>
                <a:gd name="connsiteY24" fmla="*/ 177797 h 508005"/>
                <a:gd name="connsiteX25" fmla="*/ 457143 w 507905"/>
                <a:gd name="connsiteY25" fmla="*/ 228617 h 508005"/>
                <a:gd name="connsiteX26" fmla="*/ 507905 w 507905"/>
                <a:gd name="connsiteY26" fmla="*/ 228617 h 508005"/>
                <a:gd name="connsiteX27" fmla="*/ 507905 w 507905"/>
                <a:gd name="connsiteY27" fmla="*/ 279388 h 508005"/>
                <a:gd name="connsiteX28" fmla="*/ 457143 w 507905"/>
                <a:gd name="connsiteY28" fmla="*/ 279388 h 508005"/>
                <a:gd name="connsiteX29" fmla="*/ 457143 w 507905"/>
                <a:gd name="connsiteY29" fmla="*/ 330208 h 508005"/>
                <a:gd name="connsiteX30" fmla="*/ 507905 w 507905"/>
                <a:gd name="connsiteY30" fmla="*/ 330208 h 508005"/>
                <a:gd name="connsiteX31" fmla="*/ 507905 w 507905"/>
                <a:gd name="connsiteY31" fmla="*/ 381028 h 508005"/>
                <a:gd name="connsiteX32" fmla="*/ 457143 w 507905"/>
                <a:gd name="connsiteY32" fmla="*/ 381028 h 508005"/>
                <a:gd name="connsiteX33" fmla="*/ 457143 w 507905"/>
                <a:gd name="connsiteY33" fmla="*/ 431799 h 508005"/>
                <a:gd name="connsiteX34" fmla="*/ 431715 w 507905"/>
                <a:gd name="connsiteY34" fmla="*/ 457233 h 508005"/>
                <a:gd name="connsiteX35" fmla="*/ 380953 w 507905"/>
                <a:gd name="connsiteY35" fmla="*/ 457233 h 508005"/>
                <a:gd name="connsiteX36" fmla="*/ 380953 w 507905"/>
                <a:gd name="connsiteY36" fmla="*/ 508005 h 508005"/>
                <a:gd name="connsiteX37" fmla="*/ 330143 w 507905"/>
                <a:gd name="connsiteY37" fmla="*/ 508005 h 508005"/>
                <a:gd name="connsiteX38" fmla="*/ 330143 w 507905"/>
                <a:gd name="connsiteY38" fmla="*/ 457233 h 508005"/>
                <a:gd name="connsiteX39" fmla="*/ 279334 w 507905"/>
                <a:gd name="connsiteY39" fmla="*/ 457233 h 508005"/>
                <a:gd name="connsiteX40" fmla="*/ 279334 w 507905"/>
                <a:gd name="connsiteY40" fmla="*/ 508005 h 508005"/>
                <a:gd name="connsiteX41" fmla="*/ 228572 w 507905"/>
                <a:gd name="connsiteY41" fmla="*/ 508005 h 508005"/>
                <a:gd name="connsiteX42" fmla="*/ 228572 w 507905"/>
                <a:gd name="connsiteY42" fmla="*/ 457233 h 508005"/>
                <a:gd name="connsiteX43" fmla="*/ 177762 w 507905"/>
                <a:gd name="connsiteY43" fmla="*/ 457233 h 508005"/>
                <a:gd name="connsiteX44" fmla="*/ 177762 w 507905"/>
                <a:gd name="connsiteY44" fmla="*/ 508005 h 508005"/>
                <a:gd name="connsiteX45" fmla="*/ 126952 w 507905"/>
                <a:gd name="connsiteY45" fmla="*/ 508005 h 508005"/>
                <a:gd name="connsiteX46" fmla="*/ 126952 w 507905"/>
                <a:gd name="connsiteY46" fmla="*/ 457233 h 508005"/>
                <a:gd name="connsiteX47" fmla="*/ 76190 w 507905"/>
                <a:gd name="connsiteY47" fmla="*/ 457233 h 508005"/>
                <a:gd name="connsiteX48" fmla="*/ 50762 w 507905"/>
                <a:gd name="connsiteY48" fmla="*/ 431799 h 508005"/>
                <a:gd name="connsiteX49" fmla="*/ 50762 w 507905"/>
                <a:gd name="connsiteY49" fmla="*/ 381028 h 508005"/>
                <a:gd name="connsiteX50" fmla="*/ 0 w 507905"/>
                <a:gd name="connsiteY50" fmla="*/ 381028 h 508005"/>
                <a:gd name="connsiteX51" fmla="*/ 0 w 507905"/>
                <a:gd name="connsiteY51" fmla="*/ 330208 h 508005"/>
                <a:gd name="connsiteX52" fmla="*/ 50762 w 507905"/>
                <a:gd name="connsiteY52" fmla="*/ 330208 h 508005"/>
                <a:gd name="connsiteX53" fmla="*/ 50762 w 507905"/>
                <a:gd name="connsiteY53" fmla="*/ 279388 h 508005"/>
                <a:gd name="connsiteX54" fmla="*/ 0 w 507905"/>
                <a:gd name="connsiteY54" fmla="*/ 279388 h 508005"/>
                <a:gd name="connsiteX55" fmla="*/ 0 w 507905"/>
                <a:gd name="connsiteY55" fmla="*/ 228617 h 508005"/>
                <a:gd name="connsiteX56" fmla="*/ 50762 w 507905"/>
                <a:gd name="connsiteY56" fmla="*/ 228617 h 508005"/>
                <a:gd name="connsiteX57" fmla="*/ 50762 w 507905"/>
                <a:gd name="connsiteY57" fmla="*/ 177797 h 508005"/>
                <a:gd name="connsiteX58" fmla="*/ 0 w 507905"/>
                <a:gd name="connsiteY58" fmla="*/ 177797 h 508005"/>
                <a:gd name="connsiteX59" fmla="*/ 0 w 507905"/>
                <a:gd name="connsiteY59" fmla="*/ 126977 h 508005"/>
                <a:gd name="connsiteX60" fmla="*/ 50762 w 507905"/>
                <a:gd name="connsiteY60" fmla="*/ 126977 h 508005"/>
                <a:gd name="connsiteX61" fmla="*/ 50762 w 507905"/>
                <a:gd name="connsiteY61" fmla="*/ 76206 h 508005"/>
                <a:gd name="connsiteX62" fmla="*/ 76190 w 507905"/>
                <a:gd name="connsiteY62" fmla="*/ 50772 h 508005"/>
                <a:gd name="connsiteX63" fmla="*/ 126952 w 507905"/>
                <a:gd name="connsiteY63" fmla="*/ 50772 h 50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07905" h="508005">
                  <a:moveTo>
                    <a:pt x="203162" y="203162"/>
                  </a:moveTo>
                  <a:lnTo>
                    <a:pt x="304842" y="203162"/>
                  </a:lnTo>
                  <a:lnTo>
                    <a:pt x="304842" y="304842"/>
                  </a:lnTo>
                  <a:lnTo>
                    <a:pt x="203162" y="304842"/>
                  </a:lnTo>
                  <a:close/>
                  <a:moveTo>
                    <a:pt x="101571" y="101591"/>
                  </a:moveTo>
                  <a:lnTo>
                    <a:pt x="101571" y="406414"/>
                  </a:lnTo>
                  <a:lnTo>
                    <a:pt x="406334" y="406414"/>
                  </a:lnTo>
                  <a:lnTo>
                    <a:pt x="406334" y="101591"/>
                  </a:lnTo>
                  <a:close/>
                  <a:moveTo>
                    <a:pt x="126952" y="0"/>
                  </a:moveTo>
                  <a:lnTo>
                    <a:pt x="177762" y="0"/>
                  </a:lnTo>
                  <a:lnTo>
                    <a:pt x="177762" y="50772"/>
                  </a:lnTo>
                  <a:lnTo>
                    <a:pt x="228572" y="50772"/>
                  </a:lnTo>
                  <a:lnTo>
                    <a:pt x="228572" y="0"/>
                  </a:lnTo>
                  <a:lnTo>
                    <a:pt x="279334" y="0"/>
                  </a:lnTo>
                  <a:lnTo>
                    <a:pt x="279334" y="50772"/>
                  </a:lnTo>
                  <a:lnTo>
                    <a:pt x="330143" y="50772"/>
                  </a:lnTo>
                  <a:lnTo>
                    <a:pt x="330143" y="0"/>
                  </a:lnTo>
                  <a:lnTo>
                    <a:pt x="380953" y="0"/>
                  </a:lnTo>
                  <a:lnTo>
                    <a:pt x="380953" y="50772"/>
                  </a:lnTo>
                  <a:lnTo>
                    <a:pt x="431715" y="50772"/>
                  </a:lnTo>
                  <a:cubicBezTo>
                    <a:pt x="445762" y="50772"/>
                    <a:pt x="457143" y="62155"/>
                    <a:pt x="457143" y="76206"/>
                  </a:cubicBezTo>
                  <a:lnTo>
                    <a:pt x="457143" y="126977"/>
                  </a:lnTo>
                  <a:lnTo>
                    <a:pt x="507905" y="126977"/>
                  </a:lnTo>
                  <a:lnTo>
                    <a:pt x="507905" y="177797"/>
                  </a:lnTo>
                  <a:lnTo>
                    <a:pt x="457143" y="177797"/>
                  </a:lnTo>
                  <a:lnTo>
                    <a:pt x="457143" y="228617"/>
                  </a:lnTo>
                  <a:lnTo>
                    <a:pt x="507905" y="228617"/>
                  </a:lnTo>
                  <a:lnTo>
                    <a:pt x="507905" y="279388"/>
                  </a:lnTo>
                  <a:lnTo>
                    <a:pt x="457143" y="279388"/>
                  </a:lnTo>
                  <a:lnTo>
                    <a:pt x="457143" y="330208"/>
                  </a:lnTo>
                  <a:lnTo>
                    <a:pt x="507905" y="330208"/>
                  </a:lnTo>
                  <a:lnTo>
                    <a:pt x="507905" y="381028"/>
                  </a:lnTo>
                  <a:lnTo>
                    <a:pt x="457143" y="381028"/>
                  </a:lnTo>
                  <a:lnTo>
                    <a:pt x="457143" y="431799"/>
                  </a:lnTo>
                  <a:cubicBezTo>
                    <a:pt x="457143" y="445850"/>
                    <a:pt x="445762" y="457233"/>
                    <a:pt x="431715" y="457233"/>
                  </a:cubicBezTo>
                  <a:lnTo>
                    <a:pt x="380953" y="457233"/>
                  </a:lnTo>
                  <a:lnTo>
                    <a:pt x="380953" y="508005"/>
                  </a:lnTo>
                  <a:lnTo>
                    <a:pt x="330143" y="508005"/>
                  </a:lnTo>
                  <a:lnTo>
                    <a:pt x="330143" y="457233"/>
                  </a:lnTo>
                  <a:lnTo>
                    <a:pt x="279334" y="457233"/>
                  </a:lnTo>
                  <a:lnTo>
                    <a:pt x="279334" y="508005"/>
                  </a:lnTo>
                  <a:lnTo>
                    <a:pt x="228572" y="508005"/>
                  </a:lnTo>
                  <a:lnTo>
                    <a:pt x="228572" y="457233"/>
                  </a:lnTo>
                  <a:lnTo>
                    <a:pt x="177762" y="457233"/>
                  </a:lnTo>
                  <a:lnTo>
                    <a:pt x="177762" y="508005"/>
                  </a:lnTo>
                  <a:lnTo>
                    <a:pt x="126952" y="508005"/>
                  </a:lnTo>
                  <a:lnTo>
                    <a:pt x="126952" y="457233"/>
                  </a:lnTo>
                  <a:lnTo>
                    <a:pt x="76190" y="457233"/>
                  </a:lnTo>
                  <a:cubicBezTo>
                    <a:pt x="62143" y="457233"/>
                    <a:pt x="50762" y="445850"/>
                    <a:pt x="50762" y="431799"/>
                  </a:cubicBezTo>
                  <a:lnTo>
                    <a:pt x="50762" y="381028"/>
                  </a:lnTo>
                  <a:lnTo>
                    <a:pt x="0" y="381028"/>
                  </a:lnTo>
                  <a:lnTo>
                    <a:pt x="0" y="330208"/>
                  </a:lnTo>
                  <a:lnTo>
                    <a:pt x="50762" y="330208"/>
                  </a:lnTo>
                  <a:lnTo>
                    <a:pt x="50762" y="279388"/>
                  </a:lnTo>
                  <a:lnTo>
                    <a:pt x="0" y="279388"/>
                  </a:lnTo>
                  <a:lnTo>
                    <a:pt x="0" y="228617"/>
                  </a:lnTo>
                  <a:lnTo>
                    <a:pt x="50762" y="228617"/>
                  </a:lnTo>
                  <a:lnTo>
                    <a:pt x="50762" y="177797"/>
                  </a:lnTo>
                  <a:lnTo>
                    <a:pt x="0" y="177797"/>
                  </a:lnTo>
                  <a:lnTo>
                    <a:pt x="0" y="126977"/>
                  </a:lnTo>
                  <a:lnTo>
                    <a:pt x="50762" y="126977"/>
                  </a:lnTo>
                  <a:lnTo>
                    <a:pt x="50762" y="76206"/>
                  </a:lnTo>
                  <a:cubicBezTo>
                    <a:pt x="50762" y="62155"/>
                    <a:pt x="62143" y="50772"/>
                    <a:pt x="76190" y="50772"/>
                  </a:cubicBezTo>
                  <a:lnTo>
                    <a:pt x="126952" y="507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" pitchFamily="2" charset="0"/>
              </a:endParaRPr>
            </a:p>
          </p:txBody>
        </p:sp>
        <p:sp>
          <p:nvSpPr>
            <p:cNvPr id="49" name="îśļiḑe">
              <a:extLst>
                <a:ext uri="{FF2B5EF4-FFF2-40B4-BE49-F238E27FC236}">
                  <a16:creationId xmlns:a16="http://schemas.microsoft.com/office/drawing/2014/main" id="{A1E5415D-1650-4F36-B3C0-12D8983CC96C}"/>
                </a:ext>
              </a:extLst>
            </p:cNvPr>
            <p:cNvSpPr/>
            <p:nvPr/>
          </p:nvSpPr>
          <p:spPr bwMode="auto">
            <a:xfrm>
              <a:off x="2825033" y="2613551"/>
              <a:ext cx="1993806" cy="505875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  <a:effectLst/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>
                <a:lnSpc>
                  <a:spcPct val="130000"/>
                </a:lnSpc>
              </a:pP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芯片</a:t>
              </a: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SNC8600</a:t>
              </a:r>
            </a:p>
            <a:p>
              <a:pPr algn="ctr" defTabSz="914400">
                <a:lnSpc>
                  <a:spcPct val="130000"/>
                </a:lnSpc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40nm 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工艺</a:t>
              </a:r>
              <a:endParaRPr lang="en-US" altLang="zh-CN" sz="1400" b="1" kern="0" dirty="0">
                <a:solidFill>
                  <a:schemeClr val="bg1"/>
                </a:solidFill>
                <a:latin typeface="Times" pitchFamily="2" charset="0"/>
              </a:endParaRPr>
            </a:p>
            <a:p>
              <a:pPr algn="ctr" defTabSz="914400">
                <a:lnSpc>
                  <a:spcPct val="130000"/>
                </a:lnSpc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2020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年</a:t>
              </a: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4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月 </a:t>
              </a: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MPW 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流片</a:t>
              </a:r>
              <a:endParaRPr lang="en-US" altLang="zh-CN" sz="1400" b="1" kern="0" dirty="0">
                <a:solidFill>
                  <a:schemeClr val="bg1"/>
                </a:solidFill>
                <a:latin typeface="Times" pitchFamily="2" charset="0"/>
              </a:endParaRPr>
            </a:p>
            <a:p>
              <a:pPr algn="ctr" defTabSz="914400">
                <a:lnSpc>
                  <a:spcPct val="130000"/>
                </a:lnSpc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8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月 </a:t>
              </a:r>
              <a:r>
                <a:rPr lang="en-US" altLang="zh-CN" sz="1400" b="1" kern="0" dirty="0">
                  <a:solidFill>
                    <a:schemeClr val="bg1"/>
                  </a:solidFill>
                  <a:latin typeface="Times" pitchFamily="2" charset="0"/>
                </a:rPr>
                <a:t>Full mask 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Times" pitchFamily="2" charset="0"/>
                </a:rPr>
                <a:t>流片</a:t>
              </a:r>
              <a:endParaRPr lang="en-US" altLang="zh-CN" sz="1400" b="1" kern="0" dirty="0">
                <a:solidFill>
                  <a:schemeClr val="bg1"/>
                </a:solidFill>
                <a:latin typeface="Times" pitchFamily="2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495E3AD-9D09-4A8E-A65F-B7D285DFCFF6}"/>
                </a:ext>
              </a:extLst>
            </p:cNvPr>
            <p:cNvSpPr/>
            <p:nvPr/>
          </p:nvSpPr>
          <p:spPr>
            <a:xfrm>
              <a:off x="633977" y="1527280"/>
              <a:ext cx="4184862" cy="2041419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big-chip_81981">
            <a:extLst>
              <a:ext uri="{FF2B5EF4-FFF2-40B4-BE49-F238E27FC236}">
                <a16:creationId xmlns:a16="http://schemas.microsoft.com/office/drawing/2014/main" id="{0DB0DC44-17ED-4E65-AE64-07A5801967D0}"/>
              </a:ext>
            </a:extLst>
          </p:cNvPr>
          <p:cNvSpPr/>
          <p:nvPr/>
        </p:nvSpPr>
        <p:spPr>
          <a:xfrm>
            <a:off x="6475046" y="2078096"/>
            <a:ext cx="609685" cy="608763"/>
          </a:xfrm>
          <a:custGeom>
            <a:avLst/>
            <a:gdLst>
              <a:gd name="connsiteX0" fmla="*/ 208380 w 606721"/>
              <a:gd name="connsiteY0" fmla="*/ 208097 h 605804"/>
              <a:gd name="connsiteX1" fmla="*/ 398342 w 606721"/>
              <a:gd name="connsiteY1" fmla="*/ 208097 h 605804"/>
              <a:gd name="connsiteX2" fmla="*/ 398342 w 606721"/>
              <a:gd name="connsiteY2" fmla="*/ 397706 h 605804"/>
              <a:gd name="connsiteX3" fmla="*/ 208380 w 606721"/>
              <a:gd name="connsiteY3" fmla="*/ 397706 h 605804"/>
              <a:gd name="connsiteX4" fmla="*/ 176749 w 606721"/>
              <a:gd name="connsiteY4" fmla="*/ 176482 h 605804"/>
              <a:gd name="connsiteX5" fmla="*/ 176749 w 606721"/>
              <a:gd name="connsiteY5" fmla="*/ 429322 h 605804"/>
              <a:gd name="connsiteX6" fmla="*/ 429972 w 606721"/>
              <a:gd name="connsiteY6" fmla="*/ 429322 h 605804"/>
              <a:gd name="connsiteX7" fmla="*/ 429972 w 606721"/>
              <a:gd name="connsiteY7" fmla="*/ 176482 h 605804"/>
              <a:gd name="connsiteX8" fmla="*/ 240031 w 606721"/>
              <a:gd name="connsiteY8" fmla="*/ 0 h 605804"/>
              <a:gd name="connsiteX9" fmla="*/ 261157 w 606721"/>
              <a:gd name="connsiteY9" fmla="*/ 21094 h 605804"/>
              <a:gd name="connsiteX10" fmla="*/ 261157 w 606721"/>
              <a:gd name="connsiteY10" fmla="*/ 134295 h 605804"/>
              <a:gd name="connsiteX11" fmla="*/ 282282 w 606721"/>
              <a:gd name="connsiteY11" fmla="*/ 134295 h 605804"/>
              <a:gd name="connsiteX12" fmla="*/ 282282 w 606721"/>
              <a:gd name="connsiteY12" fmla="*/ 21094 h 605804"/>
              <a:gd name="connsiteX13" fmla="*/ 303408 w 606721"/>
              <a:gd name="connsiteY13" fmla="*/ 0 h 605804"/>
              <a:gd name="connsiteX14" fmla="*/ 324438 w 606721"/>
              <a:gd name="connsiteY14" fmla="*/ 21094 h 605804"/>
              <a:gd name="connsiteX15" fmla="*/ 324438 w 606721"/>
              <a:gd name="connsiteY15" fmla="*/ 134295 h 605804"/>
              <a:gd name="connsiteX16" fmla="*/ 345564 w 606721"/>
              <a:gd name="connsiteY16" fmla="*/ 134295 h 605804"/>
              <a:gd name="connsiteX17" fmla="*/ 345564 w 606721"/>
              <a:gd name="connsiteY17" fmla="*/ 21094 h 605804"/>
              <a:gd name="connsiteX18" fmla="*/ 366690 w 606721"/>
              <a:gd name="connsiteY18" fmla="*/ 0 h 605804"/>
              <a:gd name="connsiteX19" fmla="*/ 387816 w 606721"/>
              <a:gd name="connsiteY19" fmla="*/ 21094 h 605804"/>
              <a:gd name="connsiteX20" fmla="*/ 387816 w 606721"/>
              <a:gd name="connsiteY20" fmla="*/ 134295 h 605804"/>
              <a:gd name="connsiteX21" fmla="*/ 451098 w 606721"/>
              <a:gd name="connsiteY21" fmla="*/ 134295 h 605804"/>
              <a:gd name="connsiteX22" fmla="*/ 472223 w 606721"/>
              <a:gd name="connsiteY22" fmla="*/ 155388 h 605804"/>
              <a:gd name="connsiteX23" fmla="*/ 472223 w 606721"/>
              <a:gd name="connsiteY23" fmla="*/ 218670 h 605804"/>
              <a:gd name="connsiteX24" fmla="*/ 585691 w 606721"/>
              <a:gd name="connsiteY24" fmla="*/ 218670 h 605804"/>
              <a:gd name="connsiteX25" fmla="*/ 606721 w 606721"/>
              <a:gd name="connsiteY25" fmla="*/ 239668 h 605804"/>
              <a:gd name="connsiteX26" fmla="*/ 585691 w 606721"/>
              <a:gd name="connsiteY26" fmla="*/ 260762 h 605804"/>
              <a:gd name="connsiteX27" fmla="*/ 472223 w 606721"/>
              <a:gd name="connsiteY27" fmla="*/ 260762 h 605804"/>
              <a:gd name="connsiteX28" fmla="*/ 472223 w 606721"/>
              <a:gd name="connsiteY28" fmla="*/ 281856 h 605804"/>
              <a:gd name="connsiteX29" fmla="*/ 585691 w 606721"/>
              <a:gd name="connsiteY29" fmla="*/ 281856 h 605804"/>
              <a:gd name="connsiteX30" fmla="*/ 606721 w 606721"/>
              <a:gd name="connsiteY30" fmla="*/ 302950 h 605804"/>
              <a:gd name="connsiteX31" fmla="*/ 585691 w 606721"/>
              <a:gd name="connsiteY31" fmla="*/ 323948 h 605804"/>
              <a:gd name="connsiteX32" fmla="*/ 472223 w 606721"/>
              <a:gd name="connsiteY32" fmla="*/ 323948 h 605804"/>
              <a:gd name="connsiteX33" fmla="*/ 472223 w 606721"/>
              <a:gd name="connsiteY33" fmla="*/ 345042 h 605804"/>
              <a:gd name="connsiteX34" fmla="*/ 585691 w 606721"/>
              <a:gd name="connsiteY34" fmla="*/ 345042 h 605804"/>
              <a:gd name="connsiteX35" fmla="*/ 606721 w 606721"/>
              <a:gd name="connsiteY35" fmla="*/ 366136 h 605804"/>
              <a:gd name="connsiteX36" fmla="*/ 585691 w 606721"/>
              <a:gd name="connsiteY36" fmla="*/ 387230 h 605804"/>
              <a:gd name="connsiteX37" fmla="*/ 472223 w 606721"/>
              <a:gd name="connsiteY37" fmla="*/ 387230 h 605804"/>
              <a:gd name="connsiteX38" fmla="*/ 472223 w 606721"/>
              <a:gd name="connsiteY38" fmla="*/ 450416 h 605804"/>
              <a:gd name="connsiteX39" fmla="*/ 451098 w 606721"/>
              <a:gd name="connsiteY39" fmla="*/ 471510 h 605804"/>
              <a:gd name="connsiteX40" fmla="*/ 387816 w 606721"/>
              <a:gd name="connsiteY40" fmla="*/ 471510 h 605804"/>
              <a:gd name="connsiteX41" fmla="*/ 387816 w 606721"/>
              <a:gd name="connsiteY41" fmla="*/ 584806 h 605804"/>
              <a:gd name="connsiteX42" fmla="*/ 366690 w 606721"/>
              <a:gd name="connsiteY42" fmla="*/ 605804 h 605804"/>
              <a:gd name="connsiteX43" fmla="*/ 345564 w 606721"/>
              <a:gd name="connsiteY43" fmla="*/ 584806 h 605804"/>
              <a:gd name="connsiteX44" fmla="*/ 345564 w 606721"/>
              <a:gd name="connsiteY44" fmla="*/ 471510 h 605804"/>
              <a:gd name="connsiteX45" fmla="*/ 324534 w 606721"/>
              <a:gd name="connsiteY45" fmla="*/ 471510 h 605804"/>
              <a:gd name="connsiteX46" fmla="*/ 324534 w 606721"/>
              <a:gd name="connsiteY46" fmla="*/ 584806 h 605804"/>
              <a:gd name="connsiteX47" fmla="*/ 303408 w 606721"/>
              <a:gd name="connsiteY47" fmla="*/ 605804 h 605804"/>
              <a:gd name="connsiteX48" fmla="*/ 282282 w 606721"/>
              <a:gd name="connsiteY48" fmla="*/ 584806 h 605804"/>
              <a:gd name="connsiteX49" fmla="*/ 282282 w 606721"/>
              <a:gd name="connsiteY49" fmla="*/ 471510 h 605804"/>
              <a:gd name="connsiteX50" fmla="*/ 261157 w 606721"/>
              <a:gd name="connsiteY50" fmla="*/ 471510 h 605804"/>
              <a:gd name="connsiteX51" fmla="*/ 261157 w 606721"/>
              <a:gd name="connsiteY51" fmla="*/ 584806 h 605804"/>
              <a:gd name="connsiteX52" fmla="*/ 240031 w 606721"/>
              <a:gd name="connsiteY52" fmla="*/ 605804 h 605804"/>
              <a:gd name="connsiteX53" fmla="*/ 219001 w 606721"/>
              <a:gd name="connsiteY53" fmla="*/ 584806 h 605804"/>
              <a:gd name="connsiteX54" fmla="*/ 219001 w 606721"/>
              <a:gd name="connsiteY54" fmla="*/ 471510 h 605804"/>
              <a:gd name="connsiteX55" fmla="*/ 155623 w 606721"/>
              <a:gd name="connsiteY55" fmla="*/ 471510 h 605804"/>
              <a:gd name="connsiteX56" fmla="*/ 134498 w 606721"/>
              <a:gd name="connsiteY56" fmla="*/ 450416 h 605804"/>
              <a:gd name="connsiteX57" fmla="*/ 134498 w 606721"/>
              <a:gd name="connsiteY57" fmla="*/ 387230 h 605804"/>
              <a:gd name="connsiteX58" fmla="*/ 21126 w 606721"/>
              <a:gd name="connsiteY58" fmla="*/ 387230 h 605804"/>
              <a:gd name="connsiteX59" fmla="*/ 0 w 606721"/>
              <a:gd name="connsiteY59" fmla="*/ 366136 h 605804"/>
              <a:gd name="connsiteX60" fmla="*/ 21126 w 606721"/>
              <a:gd name="connsiteY60" fmla="*/ 345042 h 605804"/>
              <a:gd name="connsiteX61" fmla="*/ 134498 w 606721"/>
              <a:gd name="connsiteY61" fmla="*/ 345042 h 605804"/>
              <a:gd name="connsiteX62" fmla="*/ 134498 w 606721"/>
              <a:gd name="connsiteY62" fmla="*/ 323948 h 605804"/>
              <a:gd name="connsiteX63" fmla="*/ 21126 w 606721"/>
              <a:gd name="connsiteY63" fmla="*/ 323948 h 605804"/>
              <a:gd name="connsiteX64" fmla="*/ 0 w 606721"/>
              <a:gd name="connsiteY64" fmla="*/ 302950 h 605804"/>
              <a:gd name="connsiteX65" fmla="*/ 21126 w 606721"/>
              <a:gd name="connsiteY65" fmla="*/ 281856 h 605804"/>
              <a:gd name="connsiteX66" fmla="*/ 134498 w 606721"/>
              <a:gd name="connsiteY66" fmla="*/ 281856 h 605804"/>
              <a:gd name="connsiteX67" fmla="*/ 134498 w 606721"/>
              <a:gd name="connsiteY67" fmla="*/ 260762 h 605804"/>
              <a:gd name="connsiteX68" fmla="*/ 21126 w 606721"/>
              <a:gd name="connsiteY68" fmla="*/ 260762 h 605804"/>
              <a:gd name="connsiteX69" fmla="*/ 0 w 606721"/>
              <a:gd name="connsiteY69" fmla="*/ 239668 h 605804"/>
              <a:gd name="connsiteX70" fmla="*/ 21126 w 606721"/>
              <a:gd name="connsiteY70" fmla="*/ 218670 h 605804"/>
              <a:gd name="connsiteX71" fmla="*/ 134498 w 606721"/>
              <a:gd name="connsiteY71" fmla="*/ 218670 h 605804"/>
              <a:gd name="connsiteX72" fmla="*/ 134498 w 606721"/>
              <a:gd name="connsiteY72" fmla="*/ 155388 h 605804"/>
              <a:gd name="connsiteX73" fmla="*/ 155623 w 606721"/>
              <a:gd name="connsiteY73" fmla="*/ 134295 h 605804"/>
              <a:gd name="connsiteX74" fmla="*/ 219001 w 606721"/>
              <a:gd name="connsiteY74" fmla="*/ 134295 h 605804"/>
              <a:gd name="connsiteX75" fmla="*/ 219001 w 606721"/>
              <a:gd name="connsiteY75" fmla="*/ 21094 h 605804"/>
              <a:gd name="connsiteX76" fmla="*/ 240031 w 606721"/>
              <a:gd name="connsiteY76" fmla="*/ 0 h 60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606721" h="605804">
                <a:moveTo>
                  <a:pt x="208380" y="208097"/>
                </a:moveTo>
                <a:lnTo>
                  <a:pt x="398342" y="208097"/>
                </a:lnTo>
                <a:lnTo>
                  <a:pt x="398342" y="397706"/>
                </a:lnTo>
                <a:lnTo>
                  <a:pt x="208380" y="397706"/>
                </a:lnTo>
                <a:close/>
                <a:moveTo>
                  <a:pt x="176749" y="176482"/>
                </a:moveTo>
                <a:lnTo>
                  <a:pt x="176749" y="429322"/>
                </a:lnTo>
                <a:lnTo>
                  <a:pt x="429972" y="429322"/>
                </a:lnTo>
                <a:lnTo>
                  <a:pt x="429972" y="176482"/>
                </a:lnTo>
                <a:close/>
                <a:moveTo>
                  <a:pt x="240031" y="0"/>
                </a:moveTo>
                <a:cubicBezTo>
                  <a:pt x="251693" y="0"/>
                  <a:pt x="261157" y="9450"/>
                  <a:pt x="261157" y="21094"/>
                </a:cubicBezTo>
                <a:lnTo>
                  <a:pt x="261157" y="134295"/>
                </a:lnTo>
                <a:lnTo>
                  <a:pt x="282282" y="134295"/>
                </a:lnTo>
                <a:lnTo>
                  <a:pt x="282282" y="21094"/>
                </a:lnTo>
                <a:cubicBezTo>
                  <a:pt x="282282" y="9450"/>
                  <a:pt x="291746" y="0"/>
                  <a:pt x="303408" y="0"/>
                </a:cubicBezTo>
                <a:cubicBezTo>
                  <a:pt x="315070" y="0"/>
                  <a:pt x="324438" y="9450"/>
                  <a:pt x="324438" y="21094"/>
                </a:cubicBezTo>
                <a:lnTo>
                  <a:pt x="324438" y="134295"/>
                </a:lnTo>
                <a:lnTo>
                  <a:pt x="345564" y="134295"/>
                </a:lnTo>
                <a:lnTo>
                  <a:pt x="345564" y="21094"/>
                </a:lnTo>
                <a:cubicBezTo>
                  <a:pt x="345564" y="9450"/>
                  <a:pt x="355028" y="0"/>
                  <a:pt x="366690" y="0"/>
                </a:cubicBezTo>
                <a:cubicBezTo>
                  <a:pt x="378352" y="0"/>
                  <a:pt x="387816" y="9450"/>
                  <a:pt x="387816" y="21094"/>
                </a:cubicBezTo>
                <a:lnTo>
                  <a:pt x="387816" y="134295"/>
                </a:lnTo>
                <a:lnTo>
                  <a:pt x="451098" y="134295"/>
                </a:lnTo>
                <a:cubicBezTo>
                  <a:pt x="462760" y="134295"/>
                  <a:pt x="472223" y="143744"/>
                  <a:pt x="472223" y="155388"/>
                </a:cubicBezTo>
                <a:lnTo>
                  <a:pt x="472223" y="218670"/>
                </a:lnTo>
                <a:lnTo>
                  <a:pt x="585691" y="218670"/>
                </a:lnTo>
                <a:cubicBezTo>
                  <a:pt x="597353" y="218670"/>
                  <a:pt x="606721" y="228024"/>
                  <a:pt x="606721" y="239668"/>
                </a:cubicBezTo>
                <a:cubicBezTo>
                  <a:pt x="606721" y="251313"/>
                  <a:pt x="597353" y="260762"/>
                  <a:pt x="585691" y="260762"/>
                </a:cubicBezTo>
                <a:lnTo>
                  <a:pt x="472223" y="260762"/>
                </a:lnTo>
                <a:lnTo>
                  <a:pt x="472223" y="281856"/>
                </a:lnTo>
                <a:lnTo>
                  <a:pt x="585691" y="281856"/>
                </a:lnTo>
                <a:cubicBezTo>
                  <a:pt x="597353" y="281856"/>
                  <a:pt x="606721" y="291305"/>
                  <a:pt x="606721" y="302950"/>
                </a:cubicBezTo>
                <a:cubicBezTo>
                  <a:pt x="606721" y="314595"/>
                  <a:pt x="597353" y="323948"/>
                  <a:pt x="585691" y="323948"/>
                </a:cubicBezTo>
                <a:lnTo>
                  <a:pt x="472223" y="323948"/>
                </a:lnTo>
                <a:lnTo>
                  <a:pt x="472223" y="345042"/>
                </a:lnTo>
                <a:lnTo>
                  <a:pt x="585691" y="345042"/>
                </a:lnTo>
                <a:cubicBezTo>
                  <a:pt x="597353" y="345042"/>
                  <a:pt x="606721" y="354491"/>
                  <a:pt x="606721" y="366136"/>
                </a:cubicBezTo>
                <a:cubicBezTo>
                  <a:pt x="606721" y="377781"/>
                  <a:pt x="597353" y="387230"/>
                  <a:pt x="585691" y="387230"/>
                </a:cubicBezTo>
                <a:lnTo>
                  <a:pt x="472223" y="387230"/>
                </a:lnTo>
                <a:lnTo>
                  <a:pt x="472223" y="450416"/>
                </a:lnTo>
                <a:cubicBezTo>
                  <a:pt x="472223" y="462061"/>
                  <a:pt x="462760" y="471510"/>
                  <a:pt x="451098" y="471510"/>
                </a:cubicBezTo>
                <a:lnTo>
                  <a:pt x="387816" y="471510"/>
                </a:lnTo>
                <a:lnTo>
                  <a:pt x="387816" y="584806"/>
                </a:lnTo>
                <a:cubicBezTo>
                  <a:pt x="387816" y="596450"/>
                  <a:pt x="378352" y="605804"/>
                  <a:pt x="366690" y="605804"/>
                </a:cubicBezTo>
                <a:cubicBezTo>
                  <a:pt x="355028" y="605804"/>
                  <a:pt x="345564" y="596450"/>
                  <a:pt x="345564" y="584806"/>
                </a:cubicBezTo>
                <a:lnTo>
                  <a:pt x="345564" y="471510"/>
                </a:lnTo>
                <a:lnTo>
                  <a:pt x="324534" y="471510"/>
                </a:lnTo>
                <a:lnTo>
                  <a:pt x="324534" y="584806"/>
                </a:lnTo>
                <a:cubicBezTo>
                  <a:pt x="324534" y="596450"/>
                  <a:pt x="315070" y="605804"/>
                  <a:pt x="303408" y="605804"/>
                </a:cubicBezTo>
                <a:cubicBezTo>
                  <a:pt x="291746" y="605804"/>
                  <a:pt x="282282" y="596450"/>
                  <a:pt x="282282" y="584806"/>
                </a:cubicBezTo>
                <a:lnTo>
                  <a:pt x="282282" y="471510"/>
                </a:lnTo>
                <a:lnTo>
                  <a:pt x="261157" y="471510"/>
                </a:lnTo>
                <a:lnTo>
                  <a:pt x="261157" y="584806"/>
                </a:lnTo>
                <a:cubicBezTo>
                  <a:pt x="261157" y="596450"/>
                  <a:pt x="251693" y="605804"/>
                  <a:pt x="240031" y="605804"/>
                </a:cubicBezTo>
                <a:cubicBezTo>
                  <a:pt x="228369" y="605804"/>
                  <a:pt x="219001" y="596450"/>
                  <a:pt x="219001" y="584806"/>
                </a:cubicBezTo>
                <a:lnTo>
                  <a:pt x="219001" y="471510"/>
                </a:lnTo>
                <a:lnTo>
                  <a:pt x="155623" y="471510"/>
                </a:lnTo>
                <a:cubicBezTo>
                  <a:pt x="143961" y="471510"/>
                  <a:pt x="134498" y="462061"/>
                  <a:pt x="134498" y="450416"/>
                </a:cubicBezTo>
                <a:lnTo>
                  <a:pt x="134498" y="387230"/>
                </a:lnTo>
                <a:lnTo>
                  <a:pt x="21126" y="387230"/>
                </a:lnTo>
                <a:cubicBezTo>
                  <a:pt x="9464" y="387230"/>
                  <a:pt x="0" y="377781"/>
                  <a:pt x="0" y="366136"/>
                </a:cubicBezTo>
                <a:cubicBezTo>
                  <a:pt x="0" y="354491"/>
                  <a:pt x="9464" y="345042"/>
                  <a:pt x="21126" y="345042"/>
                </a:cubicBezTo>
                <a:lnTo>
                  <a:pt x="134498" y="345042"/>
                </a:lnTo>
                <a:lnTo>
                  <a:pt x="134498" y="323948"/>
                </a:lnTo>
                <a:lnTo>
                  <a:pt x="21126" y="323948"/>
                </a:lnTo>
                <a:cubicBezTo>
                  <a:pt x="9464" y="323948"/>
                  <a:pt x="0" y="314595"/>
                  <a:pt x="0" y="302950"/>
                </a:cubicBezTo>
                <a:cubicBezTo>
                  <a:pt x="0" y="291305"/>
                  <a:pt x="9464" y="281856"/>
                  <a:pt x="21126" y="281856"/>
                </a:cubicBezTo>
                <a:lnTo>
                  <a:pt x="134498" y="281856"/>
                </a:lnTo>
                <a:lnTo>
                  <a:pt x="134498" y="260762"/>
                </a:lnTo>
                <a:lnTo>
                  <a:pt x="21126" y="260762"/>
                </a:lnTo>
                <a:cubicBezTo>
                  <a:pt x="9464" y="260762"/>
                  <a:pt x="0" y="251313"/>
                  <a:pt x="0" y="239668"/>
                </a:cubicBezTo>
                <a:cubicBezTo>
                  <a:pt x="0" y="228024"/>
                  <a:pt x="9464" y="218670"/>
                  <a:pt x="21126" y="218670"/>
                </a:cubicBezTo>
                <a:lnTo>
                  <a:pt x="134498" y="218670"/>
                </a:lnTo>
                <a:lnTo>
                  <a:pt x="134498" y="155388"/>
                </a:lnTo>
                <a:cubicBezTo>
                  <a:pt x="134498" y="143744"/>
                  <a:pt x="143961" y="134295"/>
                  <a:pt x="155623" y="134295"/>
                </a:cubicBezTo>
                <a:lnTo>
                  <a:pt x="219001" y="134295"/>
                </a:lnTo>
                <a:lnTo>
                  <a:pt x="219001" y="21094"/>
                </a:lnTo>
                <a:cubicBezTo>
                  <a:pt x="219001" y="9450"/>
                  <a:pt x="228369" y="0"/>
                  <a:pt x="2400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69E2B538-161D-4DE5-AE28-87F3AE630DB4}"/>
              </a:ext>
            </a:extLst>
          </p:cNvPr>
          <p:cNvSpPr/>
          <p:nvPr/>
        </p:nvSpPr>
        <p:spPr>
          <a:xfrm rot="13500000">
            <a:off x="5093859" y="1496837"/>
            <a:ext cx="553638" cy="525471"/>
          </a:xfrm>
          <a:custGeom>
            <a:avLst/>
            <a:gdLst>
              <a:gd name="connsiteX0" fmla="*/ 252268 w 349446"/>
              <a:gd name="connsiteY0" fmla="*/ 137175 h 349446"/>
              <a:gd name="connsiteX1" fmla="*/ 215927 w 349446"/>
              <a:gd name="connsiteY1" fmla="*/ 173516 h 349446"/>
              <a:gd name="connsiteX2" fmla="*/ 175929 w 349446"/>
              <a:gd name="connsiteY2" fmla="*/ 133518 h 349446"/>
              <a:gd name="connsiteX3" fmla="*/ 212270 w 349446"/>
              <a:gd name="connsiteY3" fmla="*/ 97177 h 349446"/>
              <a:gd name="connsiteX4" fmla="*/ 300857 w 349446"/>
              <a:gd name="connsiteY4" fmla="*/ 88586 h 349446"/>
              <a:gd name="connsiteX5" fmla="*/ 264516 w 349446"/>
              <a:gd name="connsiteY5" fmla="*/ 124927 h 349446"/>
              <a:gd name="connsiteX6" fmla="*/ 224518 w 349446"/>
              <a:gd name="connsiteY6" fmla="*/ 84930 h 349446"/>
              <a:gd name="connsiteX7" fmla="*/ 260859 w 349446"/>
              <a:gd name="connsiteY7" fmla="*/ 48588 h 349446"/>
              <a:gd name="connsiteX8" fmla="*/ 349446 w 349446"/>
              <a:gd name="connsiteY8" fmla="*/ 39997 h 349446"/>
              <a:gd name="connsiteX9" fmla="*/ 313105 w 349446"/>
              <a:gd name="connsiteY9" fmla="*/ 76338 h 349446"/>
              <a:gd name="connsiteX10" fmla="*/ 273107 w 349446"/>
              <a:gd name="connsiteY10" fmla="*/ 36341 h 349446"/>
              <a:gd name="connsiteX11" fmla="*/ 309448 w 349446"/>
              <a:gd name="connsiteY11" fmla="*/ 0 h 349446"/>
              <a:gd name="connsiteX12" fmla="*/ 124220 w 349446"/>
              <a:gd name="connsiteY12" fmla="*/ 349446 h 349446"/>
              <a:gd name="connsiteX13" fmla="*/ 0 w 349446"/>
              <a:gd name="connsiteY13" fmla="*/ 349446 h 349446"/>
              <a:gd name="connsiteX14" fmla="*/ 0 w 349446"/>
              <a:gd name="connsiteY14" fmla="*/ 225226 h 349446"/>
              <a:gd name="connsiteX15" fmla="*/ 42111 w 349446"/>
              <a:gd name="connsiteY15" fmla="*/ 267337 h 349446"/>
              <a:gd name="connsiteX16" fmla="*/ 163682 w 349446"/>
              <a:gd name="connsiteY16" fmla="*/ 145765 h 349446"/>
              <a:gd name="connsiteX17" fmla="*/ 203680 w 349446"/>
              <a:gd name="connsiteY17" fmla="*/ 185763 h 349446"/>
              <a:gd name="connsiteX18" fmla="*/ 82108 w 349446"/>
              <a:gd name="connsiteY18" fmla="*/ 307334 h 34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9446" h="349446">
                <a:moveTo>
                  <a:pt x="252268" y="137175"/>
                </a:moveTo>
                <a:lnTo>
                  <a:pt x="215927" y="173516"/>
                </a:lnTo>
                <a:lnTo>
                  <a:pt x="175929" y="133518"/>
                </a:lnTo>
                <a:lnTo>
                  <a:pt x="212270" y="97177"/>
                </a:lnTo>
                <a:close/>
                <a:moveTo>
                  <a:pt x="300857" y="88586"/>
                </a:moveTo>
                <a:lnTo>
                  <a:pt x="264516" y="124927"/>
                </a:lnTo>
                <a:lnTo>
                  <a:pt x="224518" y="84930"/>
                </a:lnTo>
                <a:lnTo>
                  <a:pt x="260859" y="48588"/>
                </a:lnTo>
                <a:close/>
                <a:moveTo>
                  <a:pt x="349446" y="39997"/>
                </a:moveTo>
                <a:lnTo>
                  <a:pt x="313105" y="76338"/>
                </a:lnTo>
                <a:lnTo>
                  <a:pt x="273107" y="36341"/>
                </a:lnTo>
                <a:lnTo>
                  <a:pt x="309448" y="0"/>
                </a:lnTo>
                <a:close/>
                <a:moveTo>
                  <a:pt x="124220" y="349446"/>
                </a:moveTo>
                <a:lnTo>
                  <a:pt x="0" y="349446"/>
                </a:lnTo>
                <a:lnTo>
                  <a:pt x="0" y="225226"/>
                </a:lnTo>
                <a:lnTo>
                  <a:pt x="42111" y="267337"/>
                </a:lnTo>
                <a:lnTo>
                  <a:pt x="163682" y="145765"/>
                </a:lnTo>
                <a:lnTo>
                  <a:pt x="203680" y="185763"/>
                </a:lnTo>
                <a:lnTo>
                  <a:pt x="82108" y="307334"/>
                </a:lnTo>
                <a:close/>
              </a:path>
            </a:pathLst>
          </a:custGeom>
          <a:gradFill flip="none" rotWithShape="1">
            <a:gsLst>
              <a:gs pos="24000">
                <a:schemeClr val="accent5">
                  <a:lumMod val="20000"/>
                  <a:lumOff val="80000"/>
                </a:schemeClr>
              </a:gs>
              <a:gs pos="100000">
                <a:srgbClr val="225AD3"/>
              </a:gs>
            </a:gsLst>
            <a:lin ang="0" scaled="1"/>
            <a:tileRect/>
          </a:gradFill>
          <a:ln>
            <a:noFill/>
          </a:ln>
          <a:effectLst>
            <a:outerShdw blurRad="330200" dist="190500" dir="5400000" sx="80000" sy="80000" algn="t" rotWithShape="0">
              <a:srgbClr val="00006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79BB632-DC5E-4934-A8C5-96B4E17F2B4B}"/>
              </a:ext>
            </a:extLst>
          </p:cNvPr>
          <p:cNvSpPr/>
          <p:nvPr/>
        </p:nvSpPr>
        <p:spPr>
          <a:xfrm rot="13500000">
            <a:off x="4740148" y="2042600"/>
            <a:ext cx="553638" cy="525471"/>
          </a:xfrm>
          <a:custGeom>
            <a:avLst/>
            <a:gdLst>
              <a:gd name="connsiteX0" fmla="*/ 252268 w 349446"/>
              <a:gd name="connsiteY0" fmla="*/ 137175 h 349446"/>
              <a:gd name="connsiteX1" fmla="*/ 215927 w 349446"/>
              <a:gd name="connsiteY1" fmla="*/ 173516 h 349446"/>
              <a:gd name="connsiteX2" fmla="*/ 175929 w 349446"/>
              <a:gd name="connsiteY2" fmla="*/ 133518 h 349446"/>
              <a:gd name="connsiteX3" fmla="*/ 212270 w 349446"/>
              <a:gd name="connsiteY3" fmla="*/ 97177 h 349446"/>
              <a:gd name="connsiteX4" fmla="*/ 300857 w 349446"/>
              <a:gd name="connsiteY4" fmla="*/ 88586 h 349446"/>
              <a:gd name="connsiteX5" fmla="*/ 264516 w 349446"/>
              <a:gd name="connsiteY5" fmla="*/ 124927 h 349446"/>
              <a:gd name="connsiteX6" fmla="*/ 224518 w 349446"/>
              <a:gd name="connsiteY6" fmla="*/ 84930 h 349446"/>
              <a:gd name="connsiteX7" fmla="*/ 260859 w 349446"/>
              <a:gd name="connsiteY7" fmla="*/ 48588 h 349446"/>
              <a:gd name="connsiteX8" fmla="*/ 349446 w 349446"/>
              <a:gd name="connsiteY8" fmla="*/ 39997 h 349446"/>
              <a:gd name="connsiteX9" fmla="*/ 313105 w 349446"/>
              <a:gd name="connsiteY9" fmla="*/ 76338 h 349446"/>
              <a:gd name="connsiteX10" fmla="*/ 273107 w 349446"/>
              <a:gd name="connsiteY10" fmla="*/ 36341 h 349446"/>
              <a:gd name="connsiteX11" fmla="*/ 309448 w 349446"/>
              <a:gd name="connsiteY11" fmla="*/ 0 h 349446"/>
              <a:gd name="connsiteX12" fmla="*/ 124220 w 349446"/>
              <a:gd name="connsiteY12" fmla="*/ 349446 h 349446"/>
              <a:gd name="connsiteX13" fmla="*/ 0 w 349446"/>
              <a:gd name="connsiteY13" fmla="*/ 349446 h 349446"/>
              <a:gd name="connsiteX14" fmla="*/ 0 w 349446"/>
              <a:gd name="connsiteY14" fmla="*/ 225226 h 349446"/>
              <a:gd name="connsiteX15" fmla="*/ 42111 w 349446"/>
              <a:gd name="connsiteY15" fmla="*/ 267337 h 349446"/>
              <a:gd name="connsiteX16" fmla="*/ 163682 w 349446"/>
              <a:gd name="connsiteY16" fmla="*/ 145765 h 349446"/>
              <a:gd name="connsiteX17" fmla="*/ 203680 w 349446"/>
              <a:gd name="connsiteY17" fmla="*/ 185763 h 349446"/>
              <a:gd name="connsiteX18" fmla="*/ 82108 w 349446"/>
              <a:gd name="connsiteY18" fmla="*/ 307334 h 34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9446" h="349446">
                <a:moveTo>
                  <a:pt x="252268" y="137175"/>
                </a:moveTo>
                <a:lnTo>
                  <a:pt x="215927" y="173516"/>
                </a:lnTo>
                <a:lnTo>
                  <a:pt x="175929" y="133518"/>
                </a:lnTo>
                <a:lnTo>
                  <a:pt x="212270" y="97177"/>
                </a:lnTo>
                <a:close/>
                <a:moveTo>
                  <a:pt x="300857" y="88586"/>
                </a:moveTo>
                <a:lnTo>
                  <a:pt x="264516" y="124927"/>
                </a:lnTo>
                <a:lnTo>
                  <a:pt x="224518" y="84930"/>
                </a:lnTo>
                <a:lnTo>
                  <a:pt x="260859" y="48588"/>
                </a:lnTo>
                <a:close/>
                <a:moveTo>
                  <a:pt x="349446" y="39997"/>
                </a:moveTo>
                <a:lnTo>
                  <a:pt x="313105" y="76338"/>
                </a:lnTo>
                <a:lnTo>
                  <a:pt x="273107" y="36341"/>
                </a:lnTo>
                <a:lnTo>
                  <a:pt x="309448" y="0"/>
                </a:lnTo>
                <a:close/>
                <a:moveTo>
                  <a:pt x="124220" y="349446"/>
                </a:moveTo>
                <a:lnTo>
                  <a:pt x="0" y="349446"/>
                </a:lnTo>
                <a:lnTo>
                  <a:pt x="0" y="225226"/>
                </a:lnTo>
                <a:lnTo>
                  <a:pt x="42111" y="267337"/>
                </a:lnTo>
                <a:lnTo>
                  <a:pt x="163682" y="145765"/>
                </a:lnTo>
                <a:lnTo>
                  <a:pt x="203680" y="185763"/>
                </a:lnTo>
                <a:lnTo>
                  <a:pt x="82108" y="307334"/>
                </a:lnTo>
                <a:close/>
              </a:path>
            </a:pathLst>
          </a:custGeom>
          <a:gradFill flip="none" rotWithShape="1">
            <a:gsLst>
              <a:gs pos="24000">
                <a:schemeClr val="accent5">
                  <a:lumMod val="20000"/>
                  <a:lumOff val="80000"/>
                  <a:alpha val="46000"/>
                </a:schemeClr>
              </a:gs>
              <a:gs pos="100000">
                <a:srgbClr val="225AD3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330200" dist="190500" dir="5400000" sx="80000" sy="80000" algn="t" rotWithShape="0">
              <a:srgbClr val="00006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E71EFFE2-64D7-4BD9-97CC-6C21E62B3219}"/>
              </a:ext>
            </a:extLst>
          </p:cNvPr>
          <p:cNvSpPr/>
          <p:nvPr/>
        </p:nvSpPr>
        <p:spPr>
          <a:xfrm rot="13500000">
            <a:off x="5093859" y="2588363"/>
            <a:ext cx="553638" cy="525471"/>
          </a:xfrm>
          <a:custGeom>
            <a:avLst/>
            <a:gdLst>
              <a:gd name="connsiteX0" fmla="*/ 252268 w 349446"/>
              <a:gd name="connsiteY0" fmla="*/ 137175 h 349446"/>
              <a:gd name="connsiteX1" fmla="*/ 215927 w 349446"/>
              <a:gd name="connsiteY1" fmla="*/ 173516 h 349446"/>
              <a:gd name="connsiteX2" fmla="*/ 175929 w 349446"/>
              <a:gd name="connsiteY2" fmla="*/ 133518 h 349446"/>
              <a:gd name="connsiteX3" fmla="*/ 212270 w 349446"/>
              <a:gd name="connsiteY3" fmla="*/ 97177 h 349446"/>
              <a:gd name="connsiteX4" fmla="*/ 300857 w 349446"/>
              <a:gd name="connsiteY4" fmla="*/ 88586 h 349446"/>
              <a:gd name="connsiteX5" fmla="*/ 264516 w 349446"/>
              <a:gd name="connsiteY5" fmla="*/ 124927 h 349446"/>
              <a:gd name="connsiteX6" fmla="*/ 224518 w 349446"/>
              <a:gd name="connsiteY6" fmla="*/ 84930 h 349446"/>
              <a:gd name="connsiteX7" fmla="*/ 260859 w 349446"/>
              <a:gd name="connsiteY7" fmla="*/ 48588 h 349446"/>
              <a:gd name="connsiteX8" fmla="*/ 349446 w 349446"/>
              <a:gd name="connsiteY8" fmla="*/ 39997 h 349446"/>
              <a:gd name="connsiteX9" fmla="*/ 313105 w 349446"/>
              <a:gd name="connsiteY9" fmla="*/ 76338 h 349446"/>
              <a:gd name="connsiteX10" fmla="*/ 273107 w 349446"/>
              <a:gd name="connsiteY10" fmla="*/ 36341 h 349446"/>
              <a:gd name="connsiteX11" fmla="*/ 309448 w 349446"/>
              <a:gd name="connsiteY11" fmla="*/ 0 h 349446"/>
              <a:gd name="connsiteX12" fmla="*/ 124220 w 349446"/>
              <a:gd name="connsiteY12" fmla="*/ 349446 h 349446"/>
              <a:gd name="connsiteX13" fmla="*/ 0 w 349446"/>
              <a:gd name="connsiteY13" fmla="*/ 349446 h 349446"/>
              <a:gd name="connsiteX14" fmla="*/ 0 w 349446"/>
              <a:gd name="connsiteY14" fmla="*/ 225226 h 349446"/>
              <a:gd name="connsiteX15" fmla="*/ 42111 w 349446"/>
              <a:gd name="connsiteY15" fmla="*/ 267337 h 349446"/>
              <a:gd name="connsiteX16" fmla="*/ 163682 w 349446"/>
              <a:gd name="connsiteY16" fmla="*/ 145765 h 349446"/>
              <a:gd name="connsiteX17" fmla="*/ 203680 w 349446"/>
              <a:gd name="connsiteY17" fmla="*/ 185763 h 349446"/>
              <a:gd name="connsiteX18" fmla="*/ 82108 w 349446"/>
              <a:gd name="connsiteY18" fmla="*/ 307334 h 34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9446" h="349446">
                <a:moveTo>
                  <a:pt x="252268" y="137175"/>
                </a:moveTo>
                <a:lnTo>
                  <a:pt x="215927" y="173516"/>
                </a:lnTo>
                <a:lnTo>
                  <a:pt x="175929" y="133518"/>
                </a:lnTo>
                <a:lnTo>
                  <a:pt x="212270" y="97177"/>
                </a:lnTo>
                <a:close/>
                <a:moveTo>
                  <a:pt x="300857" y="88586"/>
                </a:moveTo>
                <a:lnTo>
                  <a:pt x="264516" y="124927"/>
                </a:lnTo>
                <a:lnTo>
                  <a:pt x="224518" y="84930"/>
                </a:lnTo>
                <a:lnTo>
                  <a:pt x="260859" y="48588"/>
                </a:lnTo>
                <a:close/>
                <a:moveTo>
                  <a:pt x="349446" y="39997"/>
                </a:moveTo>
                <a:lnTo>
                  <a:pt x="313105" y="76338"/>
                </a:lnTo>
                <a:lnTo>
                  <a:pt x="273107" y="36341"/>
                </a:lnTo>
                <a:lnTo>
                  <a:pt x="309448" y="0"/>
                </a:lnTo>
                <a:close/>
                <a:moveTo>
                  <a:pt x="124220" y="349446"/>
                </a:moveTo>
                <a:lnTo>
                  <a:pt x="0" y="349446"/>
                </a:lnTo>
                <a:lnTo>
                  <a:pt x="0" y="225226"/>
                </a:lnTo>
                <a:lnTo>
                  <a:pt x="42111" y="267337"/>
                </a:lnTo>
                <a:lnTo>
                  <a:pt x="163682" y="145765"/>
                </a:lnTo>
                <a:lnTo>
                  <a:pt x="203680" y="185763"/>
                </a:lnTo>
                <a:lnTo>
                  <a:pt x="82108" y="307334"/>
                </a:lnTo>
                <a:close/>
              </a:path>
            </a:pathLst>
          </a:custGeom>
          <a:gradFill flip="none" rotWithShape="1">
            <a:gsLst>
              <a:gs pos="24000">
                <a:schemeClr val="accent5">
                  <a:lumMod val="20000"/>
                  <a:lumOff val="80000"/>
                </a:schemeClr>
              </a:gs>
              <a:gs pos="100000">
                <a:srgbClr val="225AD3"/>
              </a:gs>
            </a:gsLst>
            <a:lin ang="0" scaled="1"/>
            <a:tileRect/>
          </a:gradFill>
          <a:ln>
            <a:noFill/>
          </a:ln>
          <a:effectLst>
            <a:outerShdw blurRad="330200" dist="190500" dir="5400000" sx="80000" sy="80000" algn="t" rotWithShape="0">
              <a:srgbClr val="00006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261CA57E-D443-4F32-B6F5-940CDA5B6777}"/>
              </a:ext>
            </a:extLst>
          </p:cNvPr>
          <p:cNvSpPr/>
          <p:nvPr/>
        </p:nvSpPr>
        <p:spPr>
          <a:xfrm rot="13500000">
            <a:off x="4783989" y="3134125"/>
            <a:ext cx="553638" cy="525471"/>
          </a:xfrm>
          <a:custGeom>
            <a:avLst/>
            <a:gdLst>
              <a:gd name="connsiteX0" fmla="*/ 252268 w 349446"/>
              <a:gd name="connsiteY0" fmla="*/ 137175 h 349446"/>
              <a:gd name="connsiteX1" fmla="*/ 215927 w 349446"/>
              <a:gd name="connsiteY1" fmla="*/ 173516 h 349446"/>
              <a:gd name="connsiteX2" fmla="*/ 175929 w 349446"/>
              <a:gd name="connsiteY2" fmla="*/ 133518 h 349446"/>
              <a:gd name="connsiteX3" fmla="*/ 212270 w 349446"/>
              <a:gd name="connsiteY3" fmla="*/ 97177 h 349446"/>
              <a:gd name="connsiteX4" fmla="*/ 300857 w 349446"/>
              <a:gd name="connsiteY4" fmla="*/ 88586 h 349446"/>
              <a:gd name="connsiteX5" fmla="*/ 264516 w 349446"/>
              <a:gd name="connsiteY5" fmla="*/ 124927 h 349446"/>
              <a:gd name="connsiteX6" fmla="*/ 224518 w 349446"/>
              <a:gd name="connsiteY6" fmla="*/ 84930 h 349446"/>
              <a:gd name="connsiteX7" fmla="*/ 260859 w 349446"/>
              <a:gd name="connsiteY7" fmla="*/ 48588 h 349446"/>
              <a:gd name="connsiteX8" fmla="*/ 349446 w 349446"/>
              <a:gd name="connsiteY8" fmla="*/ 39997 h 349446"/>
              <a:gd name="connsiteX9" fmla="*/ 313105 w 349446"/>
              <a:gd name="connsiteY9" fmla="*/ 76338 h 349446"/>
              <a:gd name="connsiteX10" fmla="*/ 273107 w 349446"/>
              <a:gd name="connsiteY10" fmla="*/ 36341 h 349446"/>
              <a:gd name="connsiteX11" fmla="*/ 309448 w 349446"/>
              <a:gd name="connsiteY11" fmla="*/ 0 h 349446"/>
              <a:gd name="connsiteX12" fmla="*/ 124220 w 349446"/>
              <a:gd name="connsiteY12" fmla="*/ 349446 h 349446"/>
              <a:gd name="connsiteX13" fmla="*/ 0 w 349446"/>
              <a:gd name="connsiteY13" fmla="*/ 349446 h 349446"/>
              <a:gd name="connsiteX14" fmla="*/ 0 w 349446"/>
              <a:gd name="connsiteY14" fmla="*/ 225226 h 349446"/>
              <a:gd name="connsiteX15" fmla="*/ 42111 w 349446"/>
              <a:gd name="connsiteY15" fmla="*/ 267337 h 349446"/>
              <a:gd name="connsiteX16" fmla="*/ 163682 w 349446"/>
              <a:gd name="connsiteY16" fmla="*/ 145765 h 349446"/>
              <a:gd name="connsiteX17" fmla="*/ 203680 w 349446"/>
              <a:gd name="connsiteY17" fmla="*/ 185763 h 349446"/>
              <a:gd name="connsiteX18" fmla="*/ 82108 w 349446"/>
              <a:gd name="connsiteY18" fmla="*/ 307334 h 34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9446" h="349446">
                <a:moveTo>
                  <a:pt x="252268" y="137175"/>
                </a:moveTo>
                <a:lnTo>
                  <a:pt x="215927" y="173516"/>
                </a:lnTo>
                <a:lnTo>
                  <a:pt x="175929" y="133518"/>
                </a:lnTo>
                <a:lnTo>
                  <a:pt x="212270" y="97177"/>
                </a:lnTo>
                <a:close/>
                <a:moveTo>
                  <a:pt x="300857" y="88586"/>
                </a:moveTo>
                <a:lnTo>
                  <a:pt x="264516" y="124927"/>
                </a:lnTo>
                <a:lnTo>
                  <a:pt x="224518" y="84930"/>
                </a:lnTo>
                <a:lnTo>
                  <a:pt x="260859" y="48588"/>
                </a:lnTo>
                <a:close/>
                <a:moveTo>
                  <a:pt x="349446" y="39997"/>
                </a:moveTo>
                <a:lnTo>
                  <a:pt x="313105" y="76338"/>
                </a:lnTo>
                <a:lnTo>
                  <a:pt x="273107" y="36341"/>
                </a:lnTo>
                <a:lnTo>
                  <a:pt x="309448" y="0"/>
                </a:lnTo>
                <a:close/>
                <a:moveTo>
                  <a:pt x="124220" y="349446"/>
                </a:moveTo>
                <a:lnTo>
                  <a:pt x="0" y="349446"/>
                </a:lnTo>
                <a:lnTo>
                  <a:pt x="0" y="225226"/>
                </a:lnTo>
                <a:lnTo>
                  <a:pt x="42111" y="267337"/>
                </a:lnTo>
                <a:lnTo>
                  <a:pt x="163682" y="145765"/>
                </a:lnTo>
                <a:lnTo>
                  <a:pt x="203680" y="185763"/>
                </a:lnTo>
                <a:lnTo>
                  <a:pt x="82108" y="307334"/>
                </a:lnTo>
                <a:close/>
              </a:path>
            </a:pathLst>
          </a:custGeom>
          <a:gradFill flip="none" rotWithShape="1">
            <a:gsLst>
              <a:gs pos="24000">
                <a:schemeClr val="accent5">
                  <a:lumMod val="20000"/>
                  <a:lumOff val="80000"/>
                  <a:alpha val="46000"/>
                </a:schemeClr>
              </a:gs>
              <a:gs pos="100000">
                <a:srgbClr val="225AD3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330200" dist="190500" dir="5400000" sx="80000" sy="80000" algn="t" rotWithShape="0">
              <a:srgbClr val="00006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8" name="îśļiḑe">
            <a:extLst>
              <a:ext uri="{FF2B5EF4-FFF2-40B4-BE49-F238E27FC236}">
                <a16:creationId xmlns:a16="http://schemas.microsoft.com/office/drawing/2014/main" id="{82C0691C-D4E5-4346-8068-45DA12F5FEE8}"/>
              </a:ext>
            </a:extLst>
          </p:cNvPr>
          <p:cNvSpPr/>
          <p:nvPr/>
        </p:nvSpPr>
        <p:spPr bwMode="auto">
          <a:xfrm>
            <a:off x="7807576" y="2098963"/>
            <a:ext cx="1993806" cy="505875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30000"/>
              </a:lnSpc>
            </a:pPr>
            <a:r>
              <a:rPr lang="zh-CN" altLang="en-US" sz="1400" b="1" kern="0">
                <a:solidFill>
                  <a:schemeClr val="bg1"/>
                </a:solidFill>
                <a:latin typeface="Times" pitchFamily="2" charset="0"/>
              </a:rPr>
              <a:t>基于</a:t>
            </a:r>
            <a:r>
              <a:rPr lang="en-US" altLang="zh-CN" sz="1400" b="1" kern="0">
                <a:solidFill>
                  <a:schemeClr val="bg1"/>
                </a:solidFill>
                <a:latin typeface="Times" pitchFamily="2" charset="0"/>
              </a:rPr>
              <a:t>TSMC 152nm/40nm</a:t>
            </a:r>
            <a:r>
              <a:rPr lang="zh-CN" altLang="en-US" sz="1400" b="1" kern="0">
                <a:solidFill>
                  <a:schemeClr val="bg1"/>
                </a:solidFill>
                <a:latin typeface="Times" pitchFamily="2" charset="0"/>
              </a:rPr>
              <a:t>工艺</a:t>
            </a:r>
          </a:p>
        </p:txBody>
      </p:sp>
      <p:sp>
        <p:nvSpPr>
          <p:cNvPr id="59" name="îśļiḑe">
            <a:extLst>
              <a:ext uri="{FF2B5EF4-FFF2-40B4-BE49-F238E27FC236}">
                <a16:creationId xmlns:a16="http://schemas.microsoft.com/office/drawing/2014/main" id="{AF2D6E9A-3460-4A11-9813-0BC31DC8C603}"/>
              </a:ext>
            </a:extLst>
          </p:cNvPr>
          <p:cNvSpPr/>
          <p:nvPr/>
        </p:nvSpPr>
        <p:spPr bwMode="auto">
          <a:xfrm>
            <a:off x="7826088" y="2785991"/>
            <a:ext cx="1993806" cy="293237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30000"/>
              </a:lnSpc>
            </a:pPr>
            <a:r>
              <a:rPr lang="zh-CN" altLang="en-US" sz="1400" b="1" kern="0">
                <a:solidFill>
                  <a:schemeClr val="bg1"/>
                </a:solidFill>
                <a:latin typeface="Times" pitchFamily="2" charset="0"/>
              </a:rPr>
              <a:t>内置</a:t>
            </a:r>
            <a:r>
              <a:rPr lang="en-US" altLang="zh-CN" sz="1400" b="1" kern="0">
                <a:solidFill>
                  <a:schemeClr val="bg1"/>
                </a:solidFill>
                <a:latin typeface="Times" pitchFamily="2" charset="0"/>
              </a:rPr>
              <a:t>RAM/Flash</a:t>
            </a:r>
          </a:p>
        </p:txBody>
      </p:sp>
      <p:sp>
        <p:nvSpPr>
          <p:cNvPr id="60" name="îśļiḑe">
            <a:extLst>
              <a:ext uri="{FF2B5EF4-FFF2-40B4-BE49-F238E27FC236}">
                <a16:creationId xmlns:a16="http://schemas.microsoft.com/office/drawing/2014/main" id="{09AC8098-3437-4EF8-8614-637736F0473D}"/>
              </a:ext>
            </a:extLst>
          </p:cNvPr>
          <p:cNvSpPr/>
          <p:nvPr/>
        </p:nvSpPr>
        <p:spPr bwMode="auto">
          <a:xfrm>
            <a:off x="9520795" y="2200427"/>
            <a:ext cx="1993806" cy="293237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30000"/>
              </a:lnSpc>
            </a:pPr>
            <a:r>
              <a:rPr lang="zh-CN" altLang="en-US" sz="1400" b="1" kern="0">
                <a:solidFill>
                  <a:schemeClr val="bg1"/>
                </a:solidFill>
                <a:latin typeface="Times" pitchFamily="2" charset="0"/>
              </a:rPr>
              <a:t>高校性能</a:t>
            </a:r>
            <a:r>
              <a:rPr lang="en-US" altLang="zh-CN" sz="1400" b="1" kern="0">
                <a:solidFill>
                  <a:schemeClr val="bg1"/>
                </a:solidFill>
                <a:latin typeface="Times" pitchFamily="2" charset="0"/>
              </a:rPr>
              <a:t>Cadence HiFi3 DSP</a:t>
            </a:r>
          </a:p>
        </p:txBody>
      </p:sp>
      <p:sp>
        <p:nvSpPr>
          <p:cNvPr id="61" name="îśļiḑe">
            <a:extLst>
              <a:ext uri="{FF2B5EF4-FFF2-40B4-BE49-F238E27FC236}">
                <a16:creationId xmlns:a16="http://schemas.microsoft.com/office/drawing/2014/main" id="{E646C2C9-416C-47EC-B621-B76DF5588C5A}"/>
              </a:ext>
            </a:extLst>
          </p:cNvPr>
          <p:cNvSpPr/>
          <p:nvPr/>
        </p:nvSpPr>
        <p:spPr bwMode="auto">
          <a:xfrm>
            <a:off x="9520795" y="2856879"/>
            <a:ext cx="1993806" cy="293237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30000"/>
              </a:lnSpc>
            </a:pPr>
            <a:r>
              <a:rPr lang="zh-CN" altLang="en-US" sz="1400" b="1" kern="0">
                <a:solidFill>
                  <a:schemeClr val="bg1"/>
                </a:solidFill>
                <a:latin typeface="Times" pitchFamily="2" charset="0"/>
              </a:rPr>
              <a:t>高品质</a:t>
            </a:r>
            <a:r>
              <a:rPr lang="en-US" altLang="zh-CN" sz="1400" b="1" kern="0">
                <a:solidFill>
                  <a:schemeClr val="bg1"/>
                </a:solidFill>
                <a:latin typeface="Times" pitchFamily="2" charset="0"/>
              </a:rPr>
              <a:t>Dolphin DAC/ADC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CA8CFE6-B08E-4260-993D-0E1A0C74FCF5}"/>
              </a:ext>
            </a:extLst>
          </p:cNvPr>
          <p:cNvCxnSpPr/>
          <p:nvPr/>
        </p:nvCxnSpPr>
        <p:spPr>
          <a:xfrm>
            <a:off x="7826088" y="1946563"/>
            <a:ext cx="0" cy="128605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3E593BFB-7212-4A24-89D5-FE24A912D1A4}"/>
              </a:ext>
            </a:extLst>
          </p:cNvPr>
          <p:cNvSpPr txBox="1"/>
          <p:nvPr/>
        </p:nvSpPr>
        <p:spPr>
          <a:xfrm>
            <a:off x="468283" y="4619260"/>
            <a:ext cx="1988714" cy="145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>
                <a:solidFill>
                  <a:srgbClr val="143DB3"/>
                </a:solidFill>
                <a:latin typeface="Times" pitchFamily="2" charset="0"/>
                <a:ea typeface="微软雅黑" panose="020B0503020204020204" pitchFamily="34" charset="-122"/>
              </a:rPr>
              <a:t>强噪声环境下清晰通话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>
                <a:solidFill>
                  <a:srgbClr val="143DB3"/>
                </a:solidFill>
                <a:latin typeface="Times" pitchFamily="2" charset="0"/>
                <a:ea typeface="微软雅黑" panose="020B0503020204020204" pitchFamily="34" charset="-122"/>
              </a:rPr>
              <a:t>不引起注意的腹语通话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Type-C 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连接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立体声音乐回放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80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  <a:cs typeface="Symbol"/>
                <a:sym typeface="Symbol"/>
              </a:rPr>
              <a:t>W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- 180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  <a:cs typeface="Symbol"/>
                <a:sym typeface="Symbol"/>
              </a:rPr>
              <a:t> 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  <a:cs typeface="Symbol"/>
                <a:sym typeface="Symbol"/>
              </a:rPr>
              <a:t>W 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的传感器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E49979E-CBB8-4D09-A754-EE00B27FAF40}"/>
              </a:ext>
            </a:extLst>
          </p:cNvPr>
          <p:cNvSpPr txBox="1"/>
          <p:nvPr/>
        </p:nvSpPr>
        <p:spPr>
          <a:xfrm>
            <a:off x="2295939" y="4619260"/>
            <a:ext cx="1713221" cy="145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上行回声抑制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AEC</a:t>
            </a:r>
            <a:endParaRPr lang="zh-CN" altLang="en-US" sz="1200" b="1" dirty="0">
              <a:solidFill>
                <a:srgbClr val="3F3F3F"/>
              </a:solidFill>
              <a:latin typeface="Times" pitchFamily="2" charset="0"/>
              <a:ea typeface="微软雅黑" panose="020B0503020204020204" pitchFamily="34" charset="-122"/>
              <a:sym typeface="Helvetica Neue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上行通话降噪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ENC</a:t>
            </a:r>
            <a:endParaRPr lang="zh-CN" altLang="en-US" sz="1200" b="1" dirty="0">
              <a:solidFill>
                <a:srgbClr val="3F3F3F"/>
              </a:solidFill>
              <a:latin typeface="Times" pitchFamily="2" charset="0"/>
              <a:ea typeface="微软雅黑" panose="020B0503020204020204" pitchFamily="34" charset="-122"/>
              <a:sym typeface="Helvetica Neue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风噪消除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语音唤醒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键盘识别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CCEDF3B-E248-4BD2-8BF9-D9D1A50A7FDE}"/>
              </a:ext>
            </a:extLst>
          </p:cNvPr>
          <p:cNvSpPr txBox="1"/>
          <p:nvPr/>
        </p:nvSpPr>
        <p:spPr>
          <a:xfrm>
            <a:off x="4531564" y="4619260"/>
            <a:ext cx="1733852" cy="121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>
                <a:solidFill>
                  <a:srgbClr val="143DB3"/>
                </a:solidFill>
                <a:latin typeface="Times" pitchFamily="2" charset="0"/>
                <a:ea typeface="微软雅黑" panose="020B0503020204020204" pitchFamily="34" charset="-122"/>
              </a:rPr>
              <a:t>麦克拾音或耳道拾音</a:t>
            </a:r>
            <a:endParaRPr lang="en-US" altLang="zh-CN" sz="1200" b="1" dirty="0">
              <a:solidFill>
                <a:srgbClr val="143DB3"/>
              </a:solidFill>
              <a:latin typeface="Times" pitchFamily="2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蓝牙耳机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TWS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耳机</a:t>
            </a:r>
            <a:endParaRPr lang="en-US" altLang="zh-CN" sz="1200" dirty="0">
              <a:solidFill>
                <a:srgbClr val="3F3F3F"/>
              </a:solidFill>
              <a:latin typeface="Times" pitchFamily="2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FF+FB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下行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ANC 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DEC50A3-4269-406A-A4D8-CF17B18400D9}"/>
              </a:ext>
            </a:extLst>
          </p:cNvPr>
          <p:cNvSpPr txBox="1"/>
          <p:nvPr/>
        </p:nvSpPr>
        <p:spPr>
          <a:xfrm>
            <a:off x="6505320" y="4619260"/>
            <a:ext cx="1554005" cy="11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上行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ENC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风噪消除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语音唤醒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键盘识别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BF5AE98-5828-422A-94E7-59EEB966791C}"/>
              </a:ext>
            </a:extLst>
          </p:cNvPr>
          <p:cNvGrpSpPr/>
          <p:nvPr/>
        </p:nvGrpSpPr>
        <p:grpSpPr>
          <a:xfrm>
            <a:off x="755271" y="3722109"/>
            <a:ext cx="2761881" cy="654039"/>
            <a:chOff x="755271" y="3493509"/>
            <a:chExt cx="2761881" cy="654039"/>
          </a:xfrm>
        </p:grpSpPr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E0CCCCF6-883C-45C4-9448-E4460A6C5A7F}"/>
                </a:ext>
              </a:extLst>
            </p:cNvPr>
            <p:cNvSpPr/>
            <p:nvPr/>
          </p:nvSpPr>
          <p:spPr>
            <a:xfrm>
              <a:off x="755271" y="3519920"/>
              <a:ext cx="2761881" cy="627628"/>
            </a:xfrm>
            <a:prstGeom prst="roundRect">
              <a:avLst>
                <a:gd name="adj" fmla="val 22514"/>
              </a:avLst>
            </a:prstGeom>
            <a:solidFill>
              <a:srgbClr val="225AD3"/>
            </a:solidFill>
            <a:ln>
              <a:noFill/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557FAA8-4AE7-4B08-B85F-6313E0B71A98}"/>
                </a:ext>
              </a:extLst>
            </p:cNvPr>
            <p:cNvSpPr txBox="1"/>
            <p:nvPr/>
          </p:nvSpPr>
          <p:spPr>
            <a:xfrm>
              <a:off x="1153977" y="3858361"/>
              <a:ext cx="19063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>
                  <a:solidFill>
                    <a:srgbClr val="650F18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1200" dirty="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基于</a:t>
              </a:r>
              <a:r>
                <a:rPr lang="en-US" altLang="zh-CN" sz="1200" dirty="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SNC8600 +</a:t>
              </a:r>
              <a:r>
                <a:rPr lang="zh-CN" altLang="en-US" sz="1200" dirty="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SNC1600</a:t>
              </a:r>
              <a:endParaRPr lang="en-US" altLang="zh-CN" sz="1200" dirty="0">
                <a:solidFill>
                  <a:schemeClr val="bg1"/>
                </a:solidFill>
                <a:latin typeface="Times" pitchFamily="2" charset="0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69" name="TextBox 27">
              <a:extLst>
                <a:ext uri="{FF2B5EF4-FFF2-40B4-BE49-F238E27FC236}">
                  <a16:creationId xmlns:a16="http://schemas.microsoft.com/office/drawing/2014/main" id="{4AD993DE-B5ED-4F5F-9D43-DDFE6181E8DA}"/>
                </a:ext>
              </a:extLst>
            </p:cNvPr>
            <p:cNvSpPr txBox="1"/>
            <p:nvPr/>
          </p:nvSpPr>
          <p:spPr>
            <a:xfrm>
              <a:off x="1195970" y="3493509"/>
              <a:ext cx="1733452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Type-C </a:t>
              </a: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抗噪耳机</a:t>
              </a: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2BAD5D6E-8F41-40FD-B860-A936D4423379}"/>
              </a:ext>
            </a:extLst>
          </p:cNvPr>
          <p:cNvGrpSpPr/>
          <p:nvPr/>
        </p:nvGrpSpPr>
        <p:grpSpPr>
          <a:xfrm>
            <a:off x="4673625" y="3711034"/>
            <a:ext cx="2815680" cy="654039"/>
            <a:chOff x="755271" y="3493509"/>
            <a:chExt cx="2815680" cy="654039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2ACCCAE8-5A19-4AC8-9DB1-4F3760DFF696}"/>
                </a:ext>
              </a:extLst>
            </p:cNvPr>
            <p:cNvSpPr/>
            <p:nvPr/>
          </p:nvSpPr>
          <p:spPr>
            <a:xfrm>
              <a:off x="755271" y="3519920"/>
              <a:ext cx="2761881" cy="627628"/>
            </a:xfrm>
            <a:prstGeom prst="roundRect">
              <a:avLst>
                <a:gd name="adj" fmla="val 22514"/>
              </a:avLst>
            </a:prstGeom>
            <a:solidFill>
              <a:srgbClr val="225AD3"/>
            </a:solidFill>
            <a:ln>
              <a:noFill/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CF67467A-7657-4339-A4F1-C53EFD5C5719}"/>
                </a:ext>
              </a:extLst>
            </p:cNvPr>
            <p:cNvSpPr txBox="1"/>
            <p:nvPr/>
          </p:nvSpPr>
          <p:spPr>
            <a:xfrm>
              <a:off x="958661" y="3858989"/>
              <a:ext cx="261229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>
                  <a:solidFill>
                    <a:srgbClr val="650F18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120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基于</a:t>
              </a:r>
              <a:r>
                <a:rPr lang="en-US" altLang="zh-CN" sz="120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SNC8600 +SNC1600 + BT</a:t>
              </a:r>
              <a:r>
                <a:rPr lang="zh-CN" altLang="en-US" sz="120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芯片</a:t>
              </a:r>
              <a:endParaRPr lang="zh-CN" altLang="en-US" sz="1200" dirty="0">
                <a:solidFill>
                  <a:schemeClr val="bg1"/>
                </a:solidFill>
                <a:latin typeface="Times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27">
              <a:extLst>
                <a:ext uri="{FF2B5EF4-FFF2-40B4-BE49-F238E27FC236}">
                  <a16:creationId xmlns:a16="http://schemas.microsoft.com/office/drawing/2014/main" id="{C4849CA0-BCAB-4467-9D12-597083F040A8}"/>
                </a:ext>
              </a:extLst>
            </p:cNvPr>
            <p:cNvSpPr txBox="1"/>
            <p:nvPr/>
          </p:nvSpPr>
          <p:spPr>
            <a:xfrm>
              <a:off x="1195970" y="3493509"/>
              <a:ext cx="1733452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蓝牙耳机开发板</a:t>
              </a: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FE17AD2A-FB5C-443A-B2E4-1E6599F9B7E4}"/>
              </a:ext>
            </a:extLst>
          </p:cNvPr>
          <p:cNvGrpSpPr/>
          <p:nvPr/>
        </p:nvGrpSpPr>
        <p:grpSpPr>
          <a:xfrm>
            <a:off x="8617093" y="3722109"/>
            <a:ext cx="2761881" cy="654039"/>
            <a:chOff x="755271" y="3493509"/>
            <a:chExt cx="2761881" cy="654039"/>
          </a:xfrm>
        </p:grpSpPr>
        <p:sp>
          <p:nvSpPr>
            <p:cNvPr id="75" name="矩形: 圆角 74">
              <a:extLst>
                <a:ext uri="{FF2B5EF4-FFF2-40B4-BE49-F238E27FC236}">
                  <a16:creationId xmlns:a16="http://schemas.microsoft.com/office/drawing/2014/main" id="{127A31E1-F8A2-43DF-A08C-B92BC9D7A296}"/>
                </a:ext>
              </a:extLst>
            </p:cNvPr>
            <p:cNvSpPr/>
            <p:nvPr/>
          </p:nvSpPr>
          <p:spPr>
            <a:xfrm>
              <a:off x="755271" y="3519920"/>
              <a:ext cx="2761881" cy="627628"/>
            </a:xfrm>
            <a:prstGeom prst="roundRect">
              <a:avLst>
                <a:gd name="adj" fmla="val 22514"/>
              </a:avLst>
            </a:prstGeom>
            <a:solidFill>
              <a:srgbClr val="225AD3"/>
            </a:solidFill>
            <a:ln>
              <a:noFill/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F585897-6EE9-4709-9644-D0AB1615DD59}"/>
                </a:ext>
              </a:extLst>
            </p:cNvPr>
            <p:cNvSpPr txBox="1"/>
            <p:nvPr/>
          </p:nvSpPr>
          <p:spPr>
            <a:xfrm>
              <a:off x="1234412" y="3858361"/>
              <a:ext cx="190639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>
                  <a:solidFill>
                    <a:srgbClr val="650F18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CN" altLang="en-US" sz="120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基于</a:t>
              </a:r>
              <a:r>
                <a:rPr lang="en-US" altLang="zh-CN" sz="120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SNC8600 + BT</a:t>
              </a:r>
              <a:r>
                <a:rPr lang="zh-CN" altLang="en-US" sz="1200">
                  <a:solidFill>
                    <a:schemeClr val="bg1"/>
                  </a:solidFill>
                  <a:latin typeface="Times" pitchFamily="2" charset="0"/>
                  <a:ea typeface="微软雅黑" panose="020B0503020204020204" pitchFamily="34" charset="-122"/>
                </a:rPr>
                <a:t>芯片</a:t>
              </a:r>
              <a:endParaRPr lang="zh-CN" altLang="en-US" sz="1200" dirty="0">
                <a:solidFill>
                  <a:schemeClr val="bg1"/>
                </a:solidFill>
                <a:latin typeface="Times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27">
              <a:extLst>
                <a:ext uri="{FF2B5EF4-FFF2-40B4-BE49-F238E27FC236}">
                  <a16:creationId xmlns:a16="http://schemas.microsoft.com/office/drawing/2014/main" id="{18E68C0C-17A5-45B7-AA8D-D84551F2E984}"/>
                </a:ext>
              </a:extLst>
            </p:cNvPr>
            <p:cNvSpPr txBox="1"/>
            <p:nvPr/>
          </p:nvSpPr>
          <p:spPr>
            <a:xfrm>
              <a:off x="1195970" y="3493509"/>
              <a:ext cx="1733452" cy="36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会议音箱</a:t>
              </a:r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D1742228-159E-4663-A7A4-1C7812E12257}"/>
              </a:ext>
            </a:extLst>
          </p:cNvPr>
          <p:cNvSpPr txBox="1"/>
          <p:nvPr/>
        </p:nvSpPr>
        <p:spPr>
          <a:xfrm>
            <a:off x="8459320" y="4619260"/>
            <a:ext cx="1988714" cy="145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>
                <a:solidFill>
                  <a:schemeClr val="accent1"/>
                </a:solidFill>
                <a:latin typeface="Times" pitchFamily="2" charset="0"/>
                <a:ea typeface="微软雅黑" panose="020B0503020204020204" pitchFamily="34" charset="-122"/>
              </a:rPr>
              <a:t>自动定向拾音</a:t>
            </a:r>
            <a:endParaRPr lang="en-US" altLang="zh-CN" sz="1200" b="1" dirty="0">
              <a:solidFill>
                <a:schemeClr val="accent1"/>
              </a:solidFill>
              <a:latin typeface="Times" pitchFamily="2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USB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连接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BT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无线连接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立体声输出，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8W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差分输出功率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1.5W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DA77682-1230-4F3F-A224-2CEAF0835FF4}"/>
              </a:ext>
            </a:extLst>
          </p:cNvPr>
          <p:cNvSpPr txBox="1"/>
          <p:nvPr/>
        </p:nvSpPr>
        <p:spPr>
          <a:xfrm>
            <a:off x="10403685" y="4619260"/>
            <a:ext cx="1554005" cy="11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锂电池充电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回声消除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音效处理</a:t>
            </a:r>
            <a:endParaRPr lang="en-US" altLang="zh-CN" sz="1200" dirty="0">
              <a:solidFill>
                <a:srgbClr val="3F3F3F"/>
              </a:solidFill>
              <a:latin typeface="Times" pitchFamily="2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DMIC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输入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133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8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90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3" grpId="0"/>
      <p:bldP spid="42" grpId="0" animBg="1"/>
      <p:bldP spid="43" grpId="0" animBg="1"/>
      <p:bldP spid="44" grpId="0" animBg="1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1" grpId="0"/>
      <p:bldP spid="65" grpId="0"/>
      <p:bldP spid="66" grpId="0"/>
      <p:bldP spid="67" grpId="0"/>
      <p:bldP spid="68" grpId="0"/>
      <p:bldP spid="78" grpId="0"/>
      <p:bldP spid="7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2339102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未来产品线规划</a:t>
            </a:r>
          </a:p>
        </p:txBody>
      </p:sp>
      <p:pic>
        <p:nvPicPr>
          <p:cNvPr id="31" name="图形 30" descr="耳机">
            <a:extLst>
              <a:ext uri="{FF2B5EF4-FFF2-40B4-BE49-F238E27FC236}">
                <a16:creationId xmlns:a16="http://schemas.microsoft.com/office/drawing/2014/main" id="{E5F9A6ED-2F40-4CAF-AB6D-35D1E37371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6F75BA1-E2AD-45ED-A131-32165768D8C7}"/>
              </a:ext>
            </a:extLst>
          </p:cNvPr>
          <p:cNvSpPr txBox="1"/>
          <p:nvPr/>
        </p:nvSpPr>
        <p:spPr>
          <a:xfrm>
            <a:off x="162463" y="2494880"/>
            <a:ext cx="1057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7169B4F-9B3F-4B5D-A02E-EF9CA5F4E3F5}"/>
              </a:ext>
            </a:extLst>
          </p:cNvPr>
          <p:cNvSpPr txBox="1"/>
          <p:nvPr/>
        </p:nvSpPr>
        <p:spPr>
          <a:xfrm>
            <a:off x="122414" y="3438038"/>
            <a:ext cx="1172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  <a:p>
            <a:pPr algn="ctr"/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（物联网）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D4E0AA6-7E39-437D-BC00-24B6E59DB350}"/>
              </a:ext>
            </a:extLst>
          </p:cNvPr>
          <p:cNvSpPr txBox="1"/>
          <p:nvPr/>
        </p:nvSpPr>
        <p:spPr>
          <a:xfrm>
            <a:off x="122414" y="4667668"/>
            <a:ext cx="1057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健康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1C5FF39-7DE2-41DD-9A0C-EC5C29404E61}"/>
              </a:ext>
            </a:extLst>
          </p:cNvPr>
          <p:cNvSpPr txBox="1"/>
          <p:nvPr/>
        </p:nvSpPr>
        <p:spPr>
          <a:xfrm>
            <a:off x="122414" y="5682316"/>
            <a:ext cx="1172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特种行业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A7DD1F0-A1DC-48E9-8998-042391DD99A3}"/>
              </a:ext>
            </a:extLst>
          </p:cNvPr>
          <p:cNvGrpSpPr/>
          <p:nvPr/>
        </p:nvGrpSpPr>
        <p:grpSpPr>
          <a:xfrm>
            <a:off x="1727200" y="1218505"/>
            <a:ext cx="3657600" cy="381695"/>
            <a:chOff x="1727200" y="1218505"/>
            <a:chExt cx="3657600" cy="38169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718CF5E6-DFC2-46AE-9EAA-D479FDECC76F}"/>
                </a:ext>
              </a:extLst>
            </p:cNvPr>
            <p:cNvSpPr/>
            <p:nvPr/>
          </p:nvSpPr>
          <p:spPr>
            <a:xfrm>
              <a:off x="1727200" y="1244600"/>
              <a:ext cx="3657600" cy="355600"/>
            </a:xfrm>
            <a:prstGeom prst="roundRect">
              <a:avLst>
                <a:gd name="adj" fmla="val 50000"/>
              </a:avLst>
            </a:prstGeom>
            <a:solidFill>
              <a:srgbClr val="225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78C263C-B283-4C39-973D-D0D63F63ABCC}"/>
                </a:ext>
              </a:extLst>
            </p:cNvPr>
            <p:cNvSpPr txBox="1"/>
            <p:nvPr/>
          </p:nvSpPr>
          <p:spPr>
            <a:xfrm>
              <a:off x="2667700" y="1218505"/>
              <a:ext cx="1776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第一阶段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07A4B0D-0589-4ADC-A150-16F449176EA4}"/>
              </a:ext>
            </a:extLst>
          </p:cNvPr>
          <p:cNvGrpSpPr/>
          <p:nvPr/>
        </p:nvGrpSpPr>
        <p:grpSpPr>
          <a:xfrm>
            <a:off x="5715000" y="1218505"/>
            <a:ext cx="3657600" cy="381695"/>
            <a:chOff x="5715000" y="1218505"/>
            <a:chExt cx="3657600" cy="381695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49BFBC3F-F970-4AB2-AAC6-31CE75F973E0}"/>
                </a:ext>
              </a:extLst>
            </p:cNvPr>
            <p:cNvSpPr/>
            <p:nvPr/>
          </p:nvSpPr>
          <p:spPr>
            <a:xfrm>
              <a:off x="5715000" y="1244600"/>
              <a:ext cx="3657600" cy="355600"/>
            </a:xfrm>
            <a:prstGeom prst="roundRect">
              <a:avLst>
                <a:gd name="adj" fmla="val 50000"/>
              </a:avLst>
            </a:prstGeom>
            <a:solidFill>
              <a:srgbClr val="225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97456B6-5570-4B86-ADFC-EB3C7AE9E0BF}"/>
                </a:ext>
              </a:extLst>
            </p:cNvPr>
            <p:cNvSpPr txBox="1"/>
            <p:nvPr/>
          </p:nvSpPr>
          <p:spPr>
            <a:xfrm>
              <a:off x="6655500" y="1218505"/>
              <a:ext cx="1776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第二阶段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C0B26A5-500E-48BB-8FEC-8EEB6DA75C77}"/>
              </a:ext>
            </a:extLst>
          </p:cNvPr>
          <p:cNvGrpSpPr/>
          <p:nvPr/>
        </p:nvGrpSpPr>
        <p:grpSpPr>
          <a:xfrm>
            <a:off x="10027350" y="1218505"/>
            <a:ext cx="1961450" cy="381695"/>
            <a:chOff x="10027350" y="1218505"/>
            <a:chExt cx="1961450" cy="381695"/>
          </a:xfrm>
        </p:grpSpPr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B357958D-9B48-481B-BD55-AE05860C5004}"/>
                </a:ext>
              </a:extLst>
            </p:cNvPr>
            <p:cNvSpPr/>
            <p:nvPr/>
          </p:nvSpPr>
          <p:spPr>
            <a:xfrm>
              <a:off x="10027350" y="1244600"/>
              <a:ext cx="1961450" cy="355600"/>
            </a:xfrm>
            <a:prstGeom prst="roundRect">
              <a:avLst>
                <a:gd name="adj" fmla="val 50000"/>
              </a:avLst>
            </a:prstGeom>
            <a:solidFill>
              <a:srgbClr val="225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829C4DF-1A02-4E7C-8F26-55B19D875A7D}"/>
                </a:ext>
              </a:extLst>
            </p:cNvPr>
            <p:cNvSpPr txBox="1"/>
            <p:nvPr/>
          </p:nvSpPr>
          <p:spPr>
            <a:xfrm>
              <a:off x="10179750" y="1218505"/>
              <a:ext cx="1656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</a:p>
          </p:txBody>
        </p:sp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E6618B4E-75D7-4DB3-AD10-DD20D29A7824}"/>
              </a:ext>
            </a:extLst>
          </p:cNvPr>
          <p:cNvSpPr txBox="1"/>
          <p:nvPr/>
        </p:nvSpPr>
        <p:spPr>
          <a:xfrm>
            <a:off x="2147809" y="1726029"/>
            <a:ext cx="108448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2020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Q4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B261ED5-A77F-4366-8537-7E0B1DA2C6B6}"/>
              </a:ext>
            </a:extLst>
          </p:cNvPr>
          <p:cNvSpPr txBox="1"/>
          <p:nvPr/>
        </p:nvSpPr>
        <p:spPr>
          <a:xfrm>
            <a:off x="3406510" y="1724232"/>
            <a:ext cx="1097458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2021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Q1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6A49136-E050-4E19-9B5B-432CD7221885}"/>
              </a:ext>
            </a:extLst>
          </p:cNvPr>
          <p:cNvSpPr txBox="1"/>
          <p:nvPr/>
        </p:nvSpPr>
        <p:spPr>
          <a:xfrm>
            <a:off x="4570410" y="1720469"/>
            <a:ext cx="4388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Q2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180557A-E8D8-41FB-BDF7-C82321A47CBF}"/>
              </a:ext>
            </a:extLst>
          </p:cNvPr>
          <p:cNvSpPr txBox="1"/>
          <p:nvPr/>
        </p:nvSpPr>
        <p:spPr>
          <a:xfrm>
            <a:off x="5351119" y="1718885"/>
            <a:ext cx="4388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Q3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66CF162-E8A8-4C2F-A744-60538EF47B71}"/>
              </a:ext>
            </a:extLst>
          </p:cNvPr>
          <p:cNvSpPr txBox="1"/>
          <p:nvPr/>
        </p:nvSpPr>
        <p:spPr>
          <a:xfrm>
            <a:off x="6230212" y="1715387"/>
            <a:ext cx="4388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Q4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493FE92D-C1C6-496B-84F4-73A95806C5D1}"/>
              </a:ext>
            </a:extLst>
          </p:cNvPr>
          <p:cNvSpPr txBox="1"/>
          <p:nvPr/>
        </p:nvSpPr>
        <p:spPr>
          <a:xfrm>
            <a:off x="6810971" y="1709945"/>
            <a:ext cx="1117169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2022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Q1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1DBA694-0643-4FBD-8248-13BC4E4DDA15}"/>
              </a:ext>
            </a:extLst>
          </p:cNvPr>
          <p:cNvSpPr txBox="1"/>
          <p:nvPr/>
        </p:nvSpPr>
        <p:spPr>
          <a:xfrm>
            <a:off x="7918340" y="1715387"/>
            <a:ext cx="4388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Q2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19E4DAE0-797F-4847-8328-C24090CA3921}"/>
              </a:ext>
            </a:extLst>
          </p:cNvPr>
          <p:cNvSpPr txBox="1"/>
          <p:nvPr/>
        </p:nvSpPr>
        <p:spPr>
          <a:xfrm>
            <a:off x="8824347" y="1709945"/>
            <a:ext cx="4388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Q3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0D4C40A9-7CCA-4288-9D53-EAE5F568FCDE}"/>
              </a:ext>
            </a:extLst>
          </p:cNvPr>
          <p:cNvSpPr/>
          <p:nvPr/>
        </p:nvSpPr>
        <p:spPr>
          <a:xfrm>
            <a:off x="1294670" y="2089398"/>
            <a:ext cx="10694129" cy="4184401"/>
          </a:xfrm>
          <a:prstGeom prst="roundRect">
            <a:avLst>
              <a:gd name="adj" fmla="val 251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71F6249-C91F-49D7-B9D4-7AACE79D1483}"/>
              </a:ext>
            </a:extLst>
          </p:cNvPr>
          <p:cNvCxnSpPr>
            <a:cxnSpLocks/>
          </p:cNvCxnSpPr>
          <p:nvPr/>
        </p:nvCxnSpPr>
        <p:spPr>
          <a:xfrm>
            <a:off x="1294670" y="3286026"/>
            <a:ext cx="106941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93AC3966-B7CA-4A93-9831-A83E40A6D410}"/>
              </a:ext>
            </a:extLst>
          </p:cNvPr>
          <p:cNvCxnSpPr>
            <a:cxnSpLocks/>
          </p:cNvCxnSpPr>
          <p:nvPr/>
        </p:nvCxnSpPr>
        <p:spPr>
          <a:xfrm>
            <a:off x="1294670" y="4335413"/>
            <a:ext cx="106941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92BBC36B-E5D6-4E1B-94EF-F2FD00250B63}"/>
              </a:ext>
            </a:extLst>
          </p:cNvPr>
          <p:cNvCxnSpPr>
            <a:cxnSpLocks/>
          </p:cNvCxnSpPr>
          <p:nvPr/>
        </p:nvCxnSpPr>
        <p:spPr>
          <a:xfrm>
            <a:off x="1294670" y="5369560"/>
            <a:ext cx="10694129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A355A78-CF20-4CE4-9A52-CFAF265BE8C8}"/>
              </a:ext>
            </a:extLst>
          </p:cNvPr>
          <p:cNvCxnSpPr>
            <a:cxnSpLocks/>
          </p:cNvCxnSpPr>
          <p:nvPr/>
        </p:nvCxnSpPr>
        <p:spPr>
          <a:xfrm>
            <a:off x="5715000" y="2181383"/>
            <a:ext cx="0" cy="4092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60BF6B54-67EC-47CB-BADD-669EE0F07707}"/>
              </a:ext>
            </a:extLst>
          </p:cNvPr>
          <p:cNvCxnSpPr>
            <a:cxnSpLocks/>
          </p:cNvCxnSpPr>
          <p:nvPr/>
        </p:nvCxnSpPr>
        <p:spPr>
          <a:xfrm>
            <a:off x="10027350" y="2085742"/>
            <a:ext cx="0" cy="4204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8812275D-05A6-40C3-ABCC-550D50F50D07}"/>
              </a:ext>
            </a:extLst>
          </p:cNvPr>
          <p:cNvSpPr txBox="1"/>
          <p:nvPr/>
        </p:nvSpPr>
        <p:spPr>
          <a:xfrm>
            <a:off x="1294670" y="2447097"/>
            <a:ext cx="1448913" cy="523220"/>
          </a:xfrm>
          <a:prstGeom prst="rect">
            <a:avLst/>
          </a:prstGeom>
          <a:solidFill>
            <a:srgbClr val="225A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第一代音频芯片</a:t>
            </a:r>
          </a:p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Type-C</a:t>
            </a:r>
          </a:p>
        </p:txBody>
      </p:sp>
      <p:sp>
        <p:nvSpPr>
          <p:cNvPr id="108" name="TextBox 27">
            <a:extLst>
              <a:ext uri="{FF2B5EF4-FFF2-40B4-BE49-F238E27FC236}">
                <a16:creationId xmlns:a16="http://schemas.microsoft.com/office/drawing/2014/main" id="{356A5DF2-9E3A-48C2-8654-0D7B850FDE19}"/>
              </a:ext>
            </a:extLst>
          </p:cNvPr>
          <p:cNvSpPr txBox="1"/>
          <p:nvPr/>
        </p:nvSpPr>
        <p:spPr>
          <a:xfrm>
            <a:off x="2841256" y="2349295"/>
            <a:ext cx="1632331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耳道内拾音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ANC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和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ENC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Beam Forming</a:t>
            </a:r>
          </a:p>
        </p:txBody>
      </p:sp>
      <p:sp>
        <p:nvSpPr>
          <p:cNvPr id="109" name="TextBox 27">
            <a:extLst>
              <a:ext uri="{FF2B5EF4-FFF2-40B4-BE49-F238E27FC236}">
                <a16:creationId xmlns:a16="http://schemas.microsoft.com/office/drawing/2014/main" id="{6F52ADCC-BD02-4A41-AD5E-D342668FE43A}"/>
              </a:ext>
            </a:extLst>
          </p:cNvPr>
          <p:cNvSpPr txBox="1"/>
          <p:nvPr/>
        </p:nvSpPr>
        <p:spPr>
          <a:xfrm>
            <a:off x="4157602" y="2349295"/>
            <a:ext cx="1632331" cy="73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语音唤醒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VAD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风噪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Filter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24bit/192KHz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CE8DD9E-D7D4-4413-8DE8-84E1FF898E90}"/>
              </a:ext>
            </a:extLst>
          </p:cNvPr>
          <p:cNvSpPr txBox="1"/>
          <p:nvPr/>
        </p:nvSpPr>
        <p:spPr>
          <a:xfrm>
            <a:off x="5693502" y="2447097"/>
            <a:ext cx="1448913" cy="523220"/>
          </a:xfrm>
          <a:prstGeom prst="rect">
            <a:avLst/>
          </a:prstGeom>
          <a:solidFill>
            <a:srgbClr val="225A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第二代音频芯片</a:t>
            </a: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蓝牙（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TWS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12" name="TextBox 27">
            <a:extLst>
              <a:ext uri="{FF2B5EF4-FFF2-40B4-BE49-F238E27FC236}">
                <a16:creationId xmlns:a16="http://schemas.microsoft.com/office/drawing/2014/main" id="{924361B7-7CE5-44D6-A7B0-8FD8CC455CDC}"/>
              </a:ext>
            </a:extLst>
          </p:cNvPr>
          <p:cNvSpPr txBox="1"/>
          <p:nvPr/>
        </p:nvSpPr>
        <p:spPr>
          <a:xfrm>
            <a:off x="7114378" y="2221165"/>
            <a:ext cx="1632331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22nm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工艺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CODEC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蓝牙功能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耳道内拾音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HANC</a:t>
            </a: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和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ENC</a:t>
            </a:r>
          </a:p>
        </p:txBody>
      </p:sp>
      <p:sp>
        <p:nvSpPr>
          <p:cNvPr id="113" name="TextBox 27">
            <a:extLst>
              <a:ext uri="{FF2B5EF4-FFF2-40B4-BE49-F238E27FC236}">
                <a16:creationId xmlns:a16="http://schemas.microsoft.com/office/drawing/2014/main" id="{7DC8EA85-4F1B-4E02-BF0C-A4FA88D47709}"/>
              </a:ext>
            </a:extLst>
          </p:cNvPr>
          <p:cNvSpPr txBox="1"/>
          <p:nvPr/>
        </p:nvSpPr>
        <p:spPr>
          <a:xfrm>
            <a:off x="8665630" y="2242940"/>
            <a:ext cx="1632331" cy="958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Beam Forming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语音唤醒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VAD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风噪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Filter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24bit/192KHz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6EB7322A-5130-4DE6-BDDF-3DDD4808CF75}"/>
              </a:ext>
            </a:extLst>
          </p:cNvPr>
          <p:cNvSpPr txBox="1"/>
          <p:nvPr/>
        </p:nvSpPr>
        <p:spPr>
          <a:xfrm>
            <a:off x="5341212" y="3532928"/>
            <a:ext cx="1448913" cy="307777"/>
          </a:xfrm>
          <a:prstGeom prst="rect">
            <a:avLst/>
          </a:prstGeom>
          <a:solidFill>
            <a:srgbClr val="225A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+MIC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</a:t>
            </a:r>
          </a:p>
        </p:txBody>
      </p:sp>
      <p:sp>
        <p:nvSpPr>
          <p:cNvPr id="115" name="TextBox 27">
            <a:extLst>
              <a:ext uri="{FF2B5EF4-FFF2-40B4-BE49-F238E27FC236}">
                <a16:creationId xmlns:a16="http://schemas.microsoft.com/office/drawing/2014/main" id="{B924798E-6D75-430F-A312-EEAA118C2860}"/>
              </a:ext>
            </a:extLst>
          </p:cNvPr>
          <p:cNvSpPr txBox="1"/>
          <p:nvPr/>
        </p:nvSpPr>
        <p:spPr>
          <a:xfrm>
            <a:off x="6799769" y="3364916"/>
            <a:ext cx="1632331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Max10MICs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Beam Forming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语音唤醒</a:t>
            </a: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VAD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远场拾音和降噪</a:t>
            </a: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71FD4833-921F-4090-BD78-529637190890}"/>
              </a:ext>
            </a:extLst>
          </p:cNvPr>
          <p:cNvGrpSpPr/>
          <p:nvPr/>
        </p:nvGrpSpPr>
        <p:grpSpPr>
          <a:xfrm>
            <a:off x="8628385" y="3583843"/>
            <a:ext cx="1282540" cy="703931"/>
            <a:chOff x="7530520" y="3365741"/>
            <a:chExt cx="1282540" cy="703931"/>
          </a:xfrm>
        </p:grpSpPr>
        <p:sp>
          <p:nvSpPr>
            <p:cNvPr id="117" name="箭头: V 形 63">
              <a:extLst>
                <a:ext uri="{FF2B5EF4-FFF2-40B4-BE49-F238E27FC236}">
                  <a16:creationId xmlns:a16="http://schemas.microsoft.com/office/drawing/2014/main" id="{48802AE4-B718-4149-8F41-4CFD223DE794}"/>
                </a:ext>
              </a:extLst>
            </p:cNvPr>
            <p:cNvSpPr/>
            <p:nvPr/>
          </p:nvSpPr>
          <p:spPr>
            <a:xfrm>
              <a:off x="7530520" y="3365741"/>
              <a:ext cx="310177" cy="306072"/>
            </a:xfrm>
            <a:prstGeom prst="chevron">
              <a:avLst/>
            </a:prstGeom>
            <a:solidFill>
              <a:srgbClr val="225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箭头: V 形 63">
              <a:extLst>
                <a:ext uri="{FF2B5EF4-FFF2-40B4-BE49-F238E27FC236}">
                  <a16:creationId xmlns:a16="http://schemas.microsoft.com/office/drawing/2014/main" id="{9203355F-1FB7-4CA3-A2D0-DDC1D7946A38}"/>
                </a:ext>
              </a:extLst>
            </p:cNvPr>
            <p:cNvSpPr/>
            <p:nvPr/>
          </p:nvSpPr>
          <p:spPr>
            <a:xfrm>
              <a:off x="7768901" y="3365741"/>
              <a:ext cx="310177" cy="306072"/>
            </a:xfrm>
            <a:prstGeom prst="chevron">
              <a:avLst/>
            </a:prstGeom>
            <a:solidFill>
              <a:srgbClr val="225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箭头: V 形 63">
              <a:extLst>
                <a:ext uri="{FF2B5EF4-FFF2-40B4-BE49-F238E27FC236}">
                  <a16:creationId xmlns:a16="http://schemas.microsoft.com/office/drawing/2014/main" id="{BD91AA43-0F6A-4DF0-86AE-8195D0DE1288}"/>
                </a:ext>
              </a:extLst>
            </p:cNvPr>
            <p:cNvSpPr/>
            <p:nvPr/>
          </p:nvSpPr>
          <p:spPr>
            <a:xfrm>
              <a:off x="8017896" y="3367446"/>
              <a:ext cx="310177" cy="306072"/>
            </a:xfrm>
            <a:prstGeom prst="chevron">
              <a:avLst/>
            </a:prstGeom>
            <a:solidFill>
              <a:srgbClr val="225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B38BE060-07EE-4234-909F-55D924674345}"/>
                </a:ext>
              </a:extLst>
            </p:cNvPr>
            <p:cNvSpPr txBox="1"/>
            <p:nvPr/>
          </p:nvSpPr>
          <p:spPr>
            <a:xfrm>
              <a:off x="7542042" y="376189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/>
                <a:t>算法持续升级</a:t>
              </a:r>
            </a:p>
          </p:txBody>
        </p:sp>
        <p:sp>
          <p:nvSpPr>
            <p:cNvPr id="121" name="箭头: V 形 63">
              <a:extLst>
                <a:ext uri="{FF2B5EF4-FFF2-40B4-BE49-F238E27FC236}">
                  <a16:creationId xmlns:a16="http://schemas.microsoft.com/office/drawing/2014/main" id="{70F2B539-7F9D-4478-9196-0432811E4637}"/>
                </a:ext>
              </a:extLst>
            </p:cNvPr>
            <p:cNvSpPr/>
            <p:nvPr/>
          </p:nvSpPr>
          <p:spPr>
            <a:xfrm>
              <a:off x="8253888" y="3365741"/>
              <a:ext cx="310177" cy="306072"/>
            </a:xfrm>
            <a:prstGeom prst="chevron">
              <a:avLst/>
            </a:prstGeom>
            <a:solidFill>
              <a:srgbClr val="225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箭头: V 形 63">
              <a:extLst>
                <a:ext uri="{FF2B5EF4-FFF2-40B4-BE49-F238E27FC236}">
                  <a16:creationId xmlns:a16="http://schemas.microsoft.com/office/drawing/2014/main" id="{34E34B73-9FF4-43A1-BF7B-A32E5BA016B7}"/>
                </a:ext>
              </a:extLst>
            </p:cNvPr>
            <p:cNvSpPr/>
            <p:nvPr/>
          </p:nvSpPr>
          <p:spPr>
            <a:xfrm>
              <a:off x="8502883" y="3367446"/>
              <a:ext cx="310177" cy="306072"/>
            </a:xfrm>
            <a:prstGeom prst="chevron">
              <a:avLst/>
            </a:prstGeom>
            <a:solidFill>
              <a:srgbClr val="225A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FAFBD3E-10F4-4E5F-8040-972057DD37B8}"/>
              </a:ext>
            </a:extLst>
          </p:cNvPr>
          <p:cNvSpPr txBox="1"/>
          <p:nvPr/>
        </p:nvSpPr>
        <p:spPr>
          <a:xfrm>
            <a:off x="8047037" y="4490775"/>
            <a:ext cx="347983" cy="738664"/>
          </a:xfrm>
          <a:prstGeom prst="rect">
            <a:avLst/>
          </a:prstGeom>
          <a:solidFill>
            <a:srgbClr val="225A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助听器</a:t>
            </a:r>
          </a:p>
        </p:txBody>
      </p:sp>
      <p:sp>
        <p:nvSpPr>
          <p:cNvPr id="124" name="TextBox 27">
            <a:extLst>
              <a:ext uri="{FF2B5EF4-FFF2-40B4-BE49-F238E27FC236}">
                <a16:creationId xmlns:a16="http://schemas.microsoft.com/office/drawing/2014/main" id="{EC4D2FF0-F7C8-4B1B-8949-060BCE3218A6}"/>
              </a:ext>
            </a:extLst>
          </p:cNvPr>
          <p:cNvSpPr txBox="1"/>
          <p:nvPr/>
        </p:nvSpPr>
        <p:spPr>
          <a:xfrm>
            <a:off x="8556434" y="4415308"/>
            <a:ext cx="1632331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人声拾音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Beam Forming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声音还原和放大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智能环境音降噪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5FB694DE-29CA-4A32-BCA8-30FAF0AB0731}"/>
              </a:ext>
            </a:extLst>
          </p:cNvPr>
          <p:cNvSpPr txBox="1"/>
          <p:nvPr/>
        </p:nvSpPr>
        <p:spPr>
          <a:xfrm>
            <a:off x="4927441" y="5488202"/>
            <a:ext cx="1448913" cy="307777"/>
          </a:xfrm>
          <a:prstGeom prst="rect">
            <a:avLst/>
          </a:prstGeom>
          <a:solidFill>
            <a:srgbClr val="225A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声音处理</a:t>
            </a:r>
          </a:p>
        </p:txBody>
      </p:sp>
      <p:sp>
        <p:nvSpPr>
          <p:cNvPr id="126" name="TextBox 27">
            <a:extLst>
              <a:ext uri="{FF2B5EF4-FFF2-40B4-BE49-F238E27FC236}">
                <a16:creationId xmlns:a16="http://schemas.microsoft.com/office/drawing/2014/main" id="{5DCDB880-1C96-4A36-A062-57123B99C35E}"/>
              </a:ext>
            </a:extLst>
          </p:cNvPr>
          <p:cNvSpPr txBox="1"/>
          <p:nvPr/>
        </p:nvSpPr>
        <p:spPr>
          <a:xfrm>
            <a:off x="3442348" y="5330261"/>
            <a:ext cx="1632331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耳道内拾音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120dB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噪音降噪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Beam Forming</a:t>
            </a:r>
          </a:p>
          <a:p>
            <a:pPr marL="171450" indent="-171450">
              <a:lnSpc>
                <a:spcPct val="120000"/>
              </a:lnSpc>
              <a:buClr>
                <a:srgbClr val="225AD3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风噪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Filter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19DEDF91-C5D0-467B-93E1-E778CA8A2A30}"/>
              </a:ext>
            </a:extLst>
          </p:cNvPr>
          <p:cNvSpPr txBox="1"/>
          <p:nvPr/>
        </p:nvSpPr>
        <p:spPr>
          <a:xfrm>
            <a:off x="10138821" y="2561341"/>
            <a:ext cx="175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模组销售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8A30A809-B2AE-4A20-B44D-3D231C49C08E}"/>
              </a:ext>
            </a:extLst>
          </p:cNvPr>
          <p:cNvSpPr txBox="1"/>
          <p:nvPr/>
        </p:nvSpPr>
        <p:spPr>
          <a:xfrm>
            <a:off x="10138821" y="3742520"/>
            <a:ext cx="175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模组销售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A4CAB9E4-778A-442A-8649-C3B9D4AC4387}"/>
              </a:ext>
            </a:extLst>
          </p:cNvPr>
          <p:cNvSpPr txBox="1"/>
          <p:nvPr/>
        </p:nvSpPr>
        <p:spPr>
          <a:xfrm>
            <a:off x="10138821" y="4723819"/>
            <a:ext cx="183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芯片及解决方案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8F61E21-4DAE-41BD-AA9F-CDF91C4F0D57}"/>
              </a:ext>
            </a:extLst>
          </p:cNvPr>
          <p:cNvSpPr txBox="1"/>
          <p:nvPr/>
        </p:nvSpPr>
        <p:spPr>
          <a:xfrm>
            <a:off x="10138821" y="5663666"/>
            <a:ext cx="183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模块及专利授权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440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30" grpId="0"/>
      <p:bldP spid="32" grpId="0"/>
      <p:bldP spid="33" grpId="0"/>
      <p:bldP spid="3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7" grpId="0" animBg="1"/>
      <p:bldP spid="108" grpId="0"/>
      <p:bldP spid="109" grpId="0"/>
      <p:bldP spid="111" grpId="0" animBg="1"/>
      <p:bldP spid="112" grpId="0"/>
      <p:bldP spid="113" grpId="0"/>
      <p:bldP spid="114" grpId="0" animBg="1"/>
      <p:bldP spid="115" grpId="0"/>
      <p:bldP spid="123" grpId="0" animBg="1"/>
      <p:bldP spid="124" grpId="0"/>
      <p:bldP spid="125" grpId="0" animBg="1"/>
      <p:bldP spid="126" grpId="0"/>
      <p:bldP spid="128" grpId="0"/>
      <p:bldP spid="129" grpId="0"/>
      <p:bldP spid="130" grpId="0"/>
      <p:bldP spid="1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左大括号 6">
            <a:extLst>
              <a:ext uri="{FF2B5EF4-FFF2-40B4-BE49-F238E27FC236}">
                <a16:creationId xmlns:a16="http://schemas.microsoft.com/office/drawing/2014/main" id="{B24950E5-227E-4A2C-915E-FD61658F31CC}"/>
              </a:ext>
            </a:extLst>
          </p:cNvPr>
          <p:cNvSpPr/>
          <p:nvPr/>
        </p:nvSpPr>
        <p:spPr>
          <a:xfrm rot="5400000">
            <a:off x="3549424" y="348254"/>
            <a:ext cx="485289" cy="5402215"/>
          </a:xfrm>
          <a:prstGeom prst="leftBrace">
            <a:avLst>
              <a:gd name="adj1" fmla="val 466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B7AC8C-59E3-424A-83DF-C4FC6ABC6F92}"/>
              </a:ext>
            </a:extLst>
          </p:cNvPr>
          <p:cNvSpPr txBox="1"/>
          <p:nvPr/>
        </p:nvSpPr>
        <p:spPr>
          <a:xfrm>
            <a:off x="1032388" y="434055"/>
            <a:ext cx="1620957" cy="564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公司简介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2783">
            <a:extLst>
              <a:ext uri="{FF2B5EF4-FFF2-40B4-BE49-F238E27FC236}">
                <a16:creationId xmlns:a16="http://schemas.microsoft.com/office/drawing/2014/main" id="{70C0E7EC-55ED-43FE-9B30-07E82A6437D5}"/>
              </a:ext>
            </a:extLst>
          </p:cNvPr>
          <p:cNvSpPr/>
          <p:nvPr/>
        </p:nvSpPr>
        <p:spPr>
          <a:xfrm>
            <a:off x="389043" y="378288"/>
            <a:ext cx="643345" cy="600431"/>
          </a:xfrm>
          <a:custGeom>
            <a:avLst/>
            <a:gdLst>
              <a:gd name="connsiteX0" fmla="*/ 534392 w 572584"/>
              <a:gd name="connsiteY0" fmla="*/ 515299 h 534392"/>
              <a:gd name="connsiteX1" fmla="*/ 572584 w 572584"/>
              <a:gd name="connsiteY1" fmla="*/ 515299 h 534392"/>
              <a:gd name="connsiteX2" fmla="*/ 572584 w 572584"/>
              <a:gd name="connsiteY2" fmla="*/ 534392 h 534392"/>
              <a:gd name="connsiteX3" fmla="*/ 534392 w 572584"/>
              <a:gd name="connsiteY3" fmla="*/ 534392 h 534392"/>
              <a:gd name="connsiteX4" fmla="*/ 0 w 572584"/>
              <a:gd name="connsiteY4" fmla="*/ 515299 h 534392"/>
              <a:gd name="connsiteX5" fmla="*/ 57239 w 572584"/>
              <a:gd name="connsiteY5" fmla="*/ 515299 h 534392"/>
              <a:gd name="connsiteX6" fmla="*/ 57239 w 572584"/>
              <a:gd name="connsiteY6" fmla="*/ 534344 h 534392"/>
              <a:gd name="connsiteX7" fmla="*/ 248119 w 572584"/>
              <a:gd name="connsiteY7" fmla="*/ 534344 h 534392"/>
              <a:gd name="connsiteX8" fmla="*/ 248119 w 572584"/>
              <a:gd name="connsiteY8" fmla="*/ 515299 h 534392"/>
              <a:gd name="connsiteX9" fmla="*/ 286267 w 572584"/>
              <a:gd name="connsiteY9" fmla="*/ 515299 h 534392"/>
              <a:gd name="connsiteX10" fmla="*/ 286267 w 572584"/>
              <a:gd name="connsiteY10" fmla="*/ 534392 h 534392"/>
              <a:gd name="connsiteX11" fmla="*/ 0 w 572584"/>
              <a:gd name="connsiteY11" fmla="*/ 534392 h 534392"/>
              <a:gd name="connsiteX12" fmla="*/ 420198 w 572584"/>
              <a:gd name="connsiteY12" fmla="*/ 382010 h 534392"/>
              <a:gd name="connsiteX13" fmla="*/ 420198 w 572584"/>
              <a:gd name="connsiteY13" fmla="*/ 400629 h 534392"/>
              <a:gd name="connsiteX14" fmla="*/ 476913 w 572584"/>
              <a:gd name="connsiteY14" fmla="*/ 400629 h 534392"/>
              <a:gd name="connsiteX15" fmla="*/ 476913 w 572584"/>
              <a:gd name="connsiteY15" fmla="*/ 382010 h 534392"/>
              <a:gd name="connsiteX16" fmla="*/ 400769 w 572584"/>
              <a:gd name="connsiteY16" fmla="*/ 362676 h 534392"/>
              <a:gd name="connsiteX17" fmla="*/ 496199 w 572584"/>
              <a:gd name="connsiteY17" fmla="*/ 362676 h 534392"/>
              <a:gd name="connsiteX18" fmla="*/ 496199 w 572584"/>
              <a:gd name="connsiteY18" fmla="*/ 419915 h 534392"/>
              <a:gd name="connsiteX19" fmla="*/ 400769 w 572584"/>
              <a:gd name="connsiteY19" fmla="*/ 419915 h 534392"/>
              <a:gd name="connsiteX20" fmla="*/ 420198 w 572584"/>
              <a:gd name="connsiteY20" fmla="*/ 305675 h 534392"/>
              <a:gd name="connsiteX21" fmla="*/ 420198 w 572584"/>
              <a:gd name="connsiteY21" fmla="*/ 324295 h 534392"/>
              <a:gd name="connsiteX22" fmla="*/ 476913 w 572584"/>
              <a:gd name="connsiteY22" fmla="*/ 324295 h 534392"/>
              <a:gd name="connsiteX23" fmla="*/ 476913 w 572584"/>
              <a:gd name="connsiteY23" fmla="*/ 305675 h 534392"/>
              <a:gd name="connsiteX24" fmla="*/ 400769 w 572584"/>
              <a:gd name="connsiteY24" fmla="*/ 286342 h 534392"/>
              <a:gd name="connsiteX25" fmla="*/ 496199 w 572584"/>
              <a:gd name="connsiteY25" fmla="*/ 286342 h 534392"/>
              <a:gd name="connsiteX26" fmla="*/ 496199 w 572584"/>
              <a:gd name="connsiteY26" fmla="*/ 343628 h 534392"/>
              <a:gd name="connsiteX27" fmla="*/ 400769 w 572584"/>
              <a:gd name="connsiteY27" fmla="*/ 343628 h 534392"/>
              <a:gd name="connsiteX28" fmla="*/ 420198 w 572584"/>
              <a:gd name="connsiteY28" fmla="*/ 229341 h 534392"/>
              <a:gd name="connsiteX29" fmla="*/ 420198 w 572584"/>
              <a:gd name="connsiteY29" fmla="*/ 247960 h 534392"/>
              <a:gd name="connsiteX30" fmla="*/ 476913 w 572584"/>
              <a:gd name="connsiteY30" fmla="*/ 247960 h 534392"/>
              <a:gd name="connsiteX31" fmla="*/ 476913 w 572584"/>
              <a:gd name="connsiteY31" fmla="*/ 229341 h 534392"/>
              <a:gd name="connsiteX32" fmla="*/ 400769 w 572584"/>
              <a:gd name="connsiteY32" fmla="*/ 210007 h 534392"/>
              <a:gd name="connsiteX33" fmla="*/ 496199 w 572584"/>
              <a:gd name="connsiteY33" fmla="*/ 210007 h 534392"/>
              <a:gd name="connsiteX34" fmla="*/ 496199 w 572584"/>
              <a:gd name="connsiteY34" fmla="*/ 267246 h 534392"/>
              <a:gd name="connsiteX35" fmla="*/ 400769 w 572584"/>
              <a:gd name="connsiteY35" fmla="*/ 267246 h 534392"/>
              <a:gd name="connsiteX36" fmla="*/ 248119 w 572584"/>
              <a:gd name="connsiteY36" fmla="*/ 210007 h 534392"/>
              <a:gd name="connsiteX37" fmla="*/ 286267 w 572584"/>
              <a:gd name="connsiteY37" fmla="*/ 210007 h 534392"/>
              <a:gd name="connsiteX38" fmla="*/ 286267 w 572584"/>
              <a:gd name="connsiteY38" fmla="*/ 229103 h 534392"/>
              <a:gd name="connsiteX39" fmla="*/ 248119 w 572584"/>
              <a:gd name="connsiteY39" fmla="*/ 229103 h 534392"/>
              <a:gd name="connsiteX40" fmla="*/ 305602 w 572584"/>
              <a:gd name="connsiteY40" fmla="*/ 191147 h 534392"/>
              <a:gd name="connsiteX41" fmla="*/ 305602 w 572584"/>
              <a:gd name="connsiteY41" fmla="*/ 515058 h 534392"/>
              <a:gd name="connsiteX42" fmla="*/ 515056 w 572584"/>
              <a:gd name="connsiteY42" fmla="*/ 515058 h 534392"/>
              <a:gd name="connsiteX43" fmla="*/ 515056 w 572584"/>
              <a:gd name="connsiteY43" fmla="*/ 191147 h 534392"/>
              <a:gd name="connsiteX44" fmla="*/ 286267 w 572584"/>
              <a:gd name="connsiteY44" fmla="*/ 171765 h 534392"/>
              <a:gd name="connsiteX45" fmla="*/ 534392 w 572584"/>
              <a:gd name="connsiteY45" fmla="*/ 171765 h 534392"/>
              <a:gd name="connsiteX46" fmla="*/ 534392 w 572584"/>
              <a:gd name="connsiteY46" fmla="*/ 515299 h 534392"/>
              <a:gd name="connsiteX47" fmla="*/ 286267 w 572584"/>
              <a:gd name="connsiteY47" fmla="*/ 515299 h 534392"/>
              <a:gd name="connsiteX48" fmla="*/ 286267 w 572584"/>
              <a:gd name="connsiteY48" fmla="*/ 229103 h 534392"/>
              <a:gd name="connsiteX49" fmla="*/ 286292 w 572584"/>
              <a:gd name="connsiteY49" fmla="*/ 229103 h 534392"/>
              <a:gd name="connsiteX50" fmla="*/ 286292 w 572584"/>
              <a:gd name="connsiteY50" fmla="*/ 210007 h 534392"/>
              <a:gd name="connsiteX51" fmla="*/ 286267 w 572584"/>
              <a:gd name="connsiteY51" fmla="*/ 210007 h 534392"/>
              <a:gd name="connsiteX52" fmla="*/ 57239 w 572584"/>
              <a:gd name="connsiteY52" fmla="*/ 133622 h 534392"/>
              <a:gd name="connsiteX53" fmla="*/ 76575 w 572584"/>
              <a:gd name="connsiteY53" fmla="*/ 133622 h 534392"/>
              <a:gd name="connsiteX54" fmla="*/ 76575 w 572584"/>
              <a:gd name="connsiteY54" fmla="*/ 515011 h 534392"/>
              <a:gd name="connsiteX55" fmla="*/ 228784 w 572584"/>
              <a:gd name="connsiteY55" fmla="*/ 515011 h 534392"/>
              <a:gd name="connsiteX56" fmla="*/ 228784 w 572584"/>
              <a:gd name="connsiteY56" fmla="*/ 133622 h 534392"/>
              <a:gd name="connsiteX57" fmla="*/ 248119 w 572584"/>
              <a:gd name="connsiteY57" fmla="*/ 133622 h 534392"/>
              <a:gd name="connsiteX58" fmla="*/ 248119 w 572584"/>
              <a:gd name="connsiteY58" fmla="*/ 210007 h 534392"/>
              <a:gd name="connsiteX59" fmla="*/ 229053 w 572584"/>
              <a:gd name="connsiteY59" fmla="*/ 210007 h 534392"/>
              <a:gd name="connsiteX60" fmla="*/ 229053 w 572584"/>
              <a:gd name="connsiteY60" fmla="*/ 229103 h 534392"/>
              <a:gd name="connsiteX61" fmla="*/ 248119 w 572584"/>
              <a:gd name="connsiteY61" fmla="*/ 229103 h 534392"/>
              <a:gd name="connsiteX62" fmla="*/ 248119 w 572584"/>
              <a:gd name="connsiteY62" fmla="*/ 515299 h 534392"/>
              <a:gd name="connsiteX63" fmla="*/ 57239 w 572584"/>
              <a:gd name="connsiteY63" fmla="*/ 515299 h 534392"/>
              <a:gd name="connsiteX64" fmla="*/ 248119 w 572584"/>
              <a:gd name="connsiteY64" fmla="*/ 114576 h 534392"/>
              <a:gd name="connsiteX65" fmla="*/ 267171 w 572584"/>
              <a:gd name="connsiteY65" fmla="*/ 114576 h 534392"/>
              <a:gd name="connsiteX66" fmla="*/ 267171 w 572584"/>
              <a:gd name="connsiteY66" fmla="*/ 133622 h 534392"/>
              <a:gd name="connsiteX67" fmla="*/ 248119 w 572584"/>
              <a:gd name="connsiteY67" fmla="*/ 133622 h 534392"/>
              <a:gd name="connsiteX68" fmla="*/ 76575 w 572584"/>
              <a:gd name="connsiteY68" fmla="*/ 114576 h 534392"/>
              <a:gd name="connsiteX69" fmla="*/ 228784 w 572584"/>
              <a:gd name="connsiteY69" fmla="*/ 114576 h 534392"/>
              <a:gd name="connsiteX70" fmla="*/ 228784 w 572584"/>
              <a:gd name="connsiteY70" fmla="*/ 133622 h 534392"/>
              <a:gd name="connsiteX71" fmla="*/ 76575 w 572584"/>
              <a:gd name="connsiteY71" fmla="*/ 133622 h 534392"/>
              <a:gd name="connsiteX72" fmla="*/ 38147 w 572584"/>
              <a:gd name="connsiteY72" fmla="*/ 114576 h 534392"/>
              <a:gd name="connsiteX73" fmla="*/ 57239 w 572584"/>
              <a:gd name="connsiteY73" fmla="*/ 114576 h 534392"/>
              <a:gd name="connsiteX74" fmla="*/ 57239 w 572584"/>
              <a:gd name="connsiteY74" fmla="*/ 133622 h 534392"/>
              <a:gd name="connsiteX75" fmla="*/ 38147 w 572584"/>
              <a:gd name="connsiteY75" fmla="*/ 133622 h 534392"/>
              <a:gd name="connsiteX76" fmla="*/ 152679 w 572584"/>
              <a:gd name="connsiteY76" fmla="*/ 0 h 534392"/>
              <a:gd name="connsiteX77" fmla="*/ 248119 w 572584"/>
              <a:gd name="connsiteY77" fmla="*/ 95430 h 534392"/>
              <a:gd name="connsiteX78" fmla="*/ 248119 w 572584"/>
              <a:gd name="connsiteY78" fmla="*/ 114576 h 534392"/>
              <a:gd name="connsiteX79" fmla="*/ 228784 w 572584"/>
              <a:gd name="connsiteY79" fmla="*/ 114576 h 534392"/>
              <a:gd name="connsiteX80" fmla="*/ 228784 w 572584"/>
              <a:gd name="connsiteY80" fmla="*/ 95430 h 534392"/>
              <a:gd name="connsiteX81" fmla="*/ 152679 w 572584"/>
              <a:gd name="connsiteY81" fmla="*/ 19334 h 534392"/>
              <a:gd name="connsiteX82" fmla="*/ 76575 w 572584"/>
              <a:gd name="connsiteY82" fmla="*/ 95430 h 534392"/>
              <a:gd name="connsiteX83" fmla="*/ 76575 w 572584"/>
              <a:gd name="connsiteY83" fmla="*/ 114576 h 534392"/>
              <a:gd name="connsiteX84" fmla="*/ 57239 w 572584"/>
              <a:gd name="connsiteY84" fmla="*/ 114576 h 534392"/>
              <a:gd name="connsiteX85" fmla="*/ 57239 w 572584"/>
              <a:gd name="connsiteY85" fmla="*/ 95430 h 534392"/>
              <a:gd name="connsiteX86" fmla="*/ 152679 w 572584"/>
              <a:gd name="connsiteY86" fmla="*/ 0 h 53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72584" h="534392">
                <a:moveTo>
                  <a:pt x="534392" y="515299"/>
                </a:moveTo>
                <a:lnTo>
                  <a:pt x="572584" y="515299"/>
                </a:lnTo>
                <a:lnTo>
                  <a:pt x="572584" y="534392"/>
                </a:lnTo>
                <a:lnTo>
                  <a:pt x="534392" y="534392"/>
                </a:lnTo>
                <a:close/>
                <a:moveTo>
                  <a:pt x="0" y="515299"/>
                </a:moveTo>
                <a:lnTo>
                  <a:pt x="57239" y="515299"/>
                </a:lnTo>
                <a:lnTo>
                  <a:pt x="57239" y="534344"/>
                </a:lnTo>
                <a:lnTo>
                  <a:pt x="248119" y="534344"/>
                </a:lnTo>
                <a:lnTo>
                  <a:pt x="248119" y="515299"/>
                </a:lnTo>
                <a:lnTo>
                  <a:pt x="286267" y="515299"/>
                </a:lnTo>
                <a:lnTo>
                  <a:pt x="286267" y="534392"/>
                </a:lnTo>
                <a:lnTo>
                  <a:pt x="0" y="534392"/>
                </a:lnTo>
                <a:close/>
                <a:moveTo>
                  <a:pt x="420198" y="382010"/>
                </a:moveTo>
                <a:lnTo>
                  <a:pt x="420198" y="400629"/>
                </a:lnTo>
                <a:lnTo>
                  <a:pt x="476913" y="400629"/>
                </a:lnTo>
                <a:lnTo>
                  <a:pt x="476913" y="382010"/>
                </a:lnTo>
                <a:close/>
                <a:moveTo>
                  <a:pt x="400769" y="362676"/>
                </a:moveTo>
                <a:lnTo>
                  <a:pt x="496199" y="362676"/>
                </a:lnTo>
                <a:lnTo>
                  <a:pt x="496199" y="419915"/>
                </a:lnTo>
                <a:lnTo>
                  <a:pt x="400769" y="419915"/>
                </a:lnTo>
                <a:close/>
                <a:moveTo>
                  <a:pt x="420198" y="305675"/>
                </a:moveTo>
                <a:lnTo>
                  <a:pt x="420198" y="324295"/>
                </a:lnTo>
                <a:lnTo>
                  <a:pt x="476913" y="324295"/>
                </a:lnTo>
                <a:lnTo>
                  <a:pt x="476913" y="305675"/>
                </a:lnTo>
                <a:close/>
                <a:moveTo>
                  <a:pt x="400769" y="286342"/>
                </a:moveTo>
                <a:lnTo>
                  <a:pt x="496199" y="286342"/>
                </a:lnTo>
                <a:lnTo>
                  <a:pt x="496199" y="343628"/>
                </a:lnTo>
                <a:lnTo>
                  <a:pt x="400769" y="343628"/>
                </a:lnTo>
                <a:close/>
                <a:moveTo>
                  <a:pt x="420198" y="229341"/>
                </a:moveTo>
                <a:lnTo>
                  <a:pt x="420198" y="247960"/>
                </a:lnTo>
                <a:lnTo>
                  <a:pt x="476913" y="247960"/>
                </a:lnTo>
                <a:lnTo>
                  <a:pt x="476913" y="229341"/>
                </a:lnTo>
                <a:close/>
                <a:moveTo>
                  <a:pt x="400769" y="210007"/>
                </a:moveTo>
                <a:lnTo>
                  <a:pt x="496199" y="210007"/>
                </a:lnTo>
                <a:lnTo>
                  <a:pt x="496199" y="267246"/>
                </a:lnTo>
                <a:lnTo>
                  <a:pt x="400769" y="267246"/>
                </a:lnTo>
                <a:close/>
                <a:moveTo>
                  <a:pt x="248119" y="210007"/>
                </a:moveTo>
                <a:lnTo>
                  <a:pt x="286267" y="210007"/>
                </a:lnTo>
                <a:lnTo>
                  <a:pt x="286267" y="229103"/>
                </a:lnTo>
                <a:lnTo>
                  <a:pt x="248119" y="229103"/>
                </a:lnTo>
                <a:close/>
                <a:moveTo>
                  <a:pt x="305602" y="191147"/>
                </a:moveTo>
                <a:lnTo>
                  <a:pt x="305602" y="515058"/>
                </a:lnTo>
                <a:lnTo>
                  <a:pt x="515056" y="515058"/>
                </a:lnTo>
                <a:lnTo>
                  <a:pt x="515056" y="191147"/>
                </a:lnTo>
                <a:close/>
                <a:moveTo>
                  <a:pt x="286267" y="171765"/>
                </a:moveTo>
                <a:lnTo>
                  <a:pt x="534392" y="171765"/>
                </a:lnTo>
                <a:lnTo>
                  <a:pt x="534392" y="515299"/>
                </a:lnTo>
                <a:lnTo>
                  <a:pt x="286267" y="515299"/>
                </a:lnTo>
                <a:lnTo>
                  <a:pt x="286267" y="229103"/>
                </a:lnTo>
                <a:lnTo>
                  <a:pt x="286292" y="229103"/>
                </a:lnTo>
                <a:lnTo>
                  <a:pt x="286292" y="210007"/>
                </a:lnTo>
                <a:lnTo>
                  <a:pt x="286267" y="210007"/>
                </a:lnTo>
                <a:close/>
                <a:moveTo>
                  <a:pt x="57239" y="133622"/>
                </a:moveTo>
                <a:lnTo>
                  <a:pt x="76575" y="133622"/>
                </a:lnTo>
                <a:lnTo>
                  <a:pt x="76575" y="515011"/>
                </a:lnTo>
                <a:lnTo>
                  <a:pt x="228784" y="515011"/>
                </a:lnTo>
                <a:lnTo>
                  <a:pt x="228784" y="133622"/>
                </a:lnTo>
                <a:lnTo>
                  <a:pt x="248119" y="133622"/>
                </a:lnTo>
                <a:lnTo>
                  <a:pt x="248119" y="210007"/>
                </a:lnTo>
                <a:lnTo>
                  <a:pt x="229053" y="210007"/>
                </a:lnTo>
                <a:lnTo>
                  <a:pt x="229053" y="229103"/>
                </a:lnTo>
                <a:lnTo>
                  <a:pt x="248119" y="229103"/>
                </a:lnTo>
                <a:lnTo>
                  <a:pt x="248119" y="515299"/>
                </a:lnTo>
                <a:lnTo>
                  <a:pt x="57239" y="515299"/>
                </a:lnTo>
                <a:close/>
                <a:moveTo>
                  <a:pt x="248119" y="114576"/>
                </a:moveTo>
                <a:lnTo>
                  <a:pt x="267171" y="114576"/>
                </a:lnTo>
                <a:lnTo>
                  <a:pt x="267171" y="133622"/>
                </a:lnTo>
                <a:lnTo>
                  <a:pt x="248119" y="133622"/>
                </a:lnTo>
                <a:close/>
                <a:moveTo>
                  <a:pt x="76575" y="114576"/>
                </a:moveTo>
                <a:lnTo>
                  <a:pt x="228784" y="114576"/>
                </a:lnTo>
                <a:lnTo>
                  <a:pt x="228784" y="133622"/>
                </a:lnTo>
                <a:lnTo>
                  <a:pt x="76575" y="133622"/>
                </a:lnTo>
                <a:close/>
                <a:moveTo>
                  <a:pt x="38147" y="114576"/>
                </a:moveTo>
                <a:lnTo>
                  <a:pt x="57239" y="114576"/>
                </a:lnTo>
                <a:lnTo>
                  <a:pt x="57239" y="133622"/>
                </a:lnTo>
                <a:lnTo>
                  <a:pt x="38147" y="133622"/>
                </a:lnTo>
                <a:close/>
                <a:moveTo>
                  <a:pt x="152679" y="0"/>
                </a:moveTo>
                <a:cubicBezTo>
                  <a:pt x="205400" y="0"/>
                  <a:pt x="248072" y="42715"/>
                  <a:pt x="248119" y="95430"/>
                </a:cubicBezTo>
                <a:lnTo>
                  <a:pt x="248119" y="114576"/>
                </a:lnTo>
                <a:lnTo>
                  <a:pt x="228784" y="114576"/>
                </a:lnTo>
                <a:lnTo>
                  <a:pt x="228784" y="95430"/>
                </a:lnTo>
                <a:cubicBezTo>
                  <a:pt x="228784" y="53430"/>
                  <a:pt x="194684" y="19334"/>
                  <a:pt x="152679" y="19334"/>
                </a:cubicBezTo>
                <a:cubicBezTo>
                  <a:pt x="110722" y="19334"/>
                  <a:pt x="76575" y="53477"/>
                  <a:pt x="76575" y="95430"/>
                </a:cubicBezTo>
                <a:lnTo>
                  <a:pt x="76575" y="114576"/>
                </a:lnTo>
                <a:lnTo>
                  <a:pt x="57239" y="114576"/>
                </a:lnTo>
                <a:lnTo>
                  <a:pt x="57239" y="95430"/>
                </a:lnTo>
                <a:cubicBezTo>
                  <a:pt x="57239" y="42715"/>
                  <a:pt x="100006" y="0"/>
                  <a:pt x="152679" y="0"/>
                </a:cubicBezTo>
                <a:close/>
              </a:path>
            </a:pathLst>
          </a:custGeom>
          <a:solidFill>
            <a:srgbClr val="4472C4"/>
          </a:solidFill>
          <a:ln w="12700">
            <a:miter lim="400000"/>
          </a:ln>
        </p:spPr>
        <p:txBody>
          <a:bodyPr lIns="38090" tIns="38090" rIns="38090" bIns="380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65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3A16CE53-3E69-411A-8E28-BB0A6124F8B4}"/>
              </a:ext>
            </a:extLst>
          </p:cNvPr>
          <p:cNvSpPr/>
          <p:nvPr/>
        </p:nvSpPr>
        <p:spPr>
          <a:xfrm>
            <a:off x="863064" y="1310495"/>
            <a:ext cx="10705917" cy="728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深圳市九音科技有限公司是一家专注于声学科研和商业化的企业，基于对声电基础技术的长期积累，拥有丰富的声学相关算法及声学技术解决方案。在中国、美国、日本和欧盟拥有多项发明专利。</a:t>
            </a:r>
          </a:p>
        </p:txBody>
      </p:sp>
      <p:sp>
        <p:nvSpPr>
          <p:cNvPr id="48" name="iconfont-1177-634340">
            <a:extLst>
              <a:ext uri="{FF2B5EF4-FFF2-40B4-BE49-F238E27FC236}">
                <a16:creationId xmlns:a16="http://schemas.microsoft.com/office/drawing/2014/main" id="{90011C5A-52FE-4C86-A33E-FF4C99CC6889}"/>
              </a:ext>
            </a:extLst>
          </p:cNvPr>
          <p:cNvSpPr/>
          <p:nvPr/>
        </p:nvSpPr>
        <p:spPr>
          <a:xfrm>
            <a:off x="449894" y="1369918"/>
            <a:ext cx="366207" cy="609685"/>
          </a:xfrm>
          <a:custGeom>
            <a:avLst/>
            <a:gdLst>
              <a:gd name="T0" fmla="*/ 5760 w 7688"/>
              <a:gd name="T1" fmla="*/ 6656 h 12800"/>
              <a:gd name="T2" fmla="*/ 5760 w 7688"/>
              <a:gd name="T3" fmla="*/ 1664 h 12800"/>
              <a:gd name="T4" fmla="*/ 3840 w 7688"/>
              <a:gd name="T5" fmla="*/ 0 h 12800"/>
              <a:gd name="T6" fmla="*/ 1920 w 7688"/>
              <a:gd name="T7" fmla="*/ 1664 h 12800"/>
              <a:gd name="T8" fmla="*/ 1920 w 7688"/>
              <a:gd name="T9" fmla="*/ 6656 h 12800"/>
              <a:gd name="T10" fmla="*/ 3840 w 7688"/>
              <a:gd name="T11" fmla="*/ 8320 h 12800"/>
              <a:gd name="T12" fmla="*/ 5760 w 7688"/>
              <a:gd name="T13" fmla="*/ 6656 h 12800"/>
              <a:gd name="T14" fmla="*/ 320 w 7688"/>
              <a:gd name="T15" fmla="*/ 5120 h 12800"/>
              <a:gd name="T16" fmla="*/ 0 w 7688"/>
              <a:gd name="T17" fmla="*/ 5441 h 12800"/>
              <a:gd name="T18" fmla="*/ 0 w 7688"/>
              <a:gd name="T19" fmla="*/ 7276 h 12800"/>
              <a:gd name="T20" fmla="*/ 3520 w 7688"/>
              <a:gd name="T21" fmla="*/ 10616 h 12800"/>
              <a:gd name="T22" fmla="*/ 3520 w 7688"/>
              <a:gd name="T23" fmla="*/ 12160 h 12800"/>
              <a:gd name="T24" fmla="*/ 1216 w 7688"/>
              <a:gd name="T25" fmla="*/ 12160 h 12800"/>
              <a:gd name="T26" fmla="*/ 1216 w 7688"/>
              <a:gd name="T27" fmla="*/ 12800 h 12800"/>
              <a:gd name="T28" fmla="*/ 6336 w 7688"/>
              <a:gd name="T29" fmla="*/ 12800 h 12800"/>
              <a:gd name="T30" fmla="*/ 6336 w 7688"/>
              <a:gd name="T31" fmla="*/ 12160 h 12800"/>
              <a:gd name="T32" fmla="*/ 4160 w 7688"/>
              <a:gd name="T33" fmla="*/ 12160 h 12800"/>
              <a:gd name="T34" fmla="*/ 4160 w 7688"/>
              <a:gd name="T35" fmla="*/ 10616 h 12800"/>
              <a:gd name="T36" fmla="*/ 7680 w 7688"/>
              <a:gd name="T37" fmla="*/ 7276 h 12800"/>
              <a:gd name="T38" fmla="*/ 7680 w 7688"/>
              <a:gd name="T39" fmla="*/ 5543 h 12800"/>
              <a:gd name="T40" fmla="*/ 7363 w 7688"/>
              <a:gd name="T41" fmla="*/ 5120 h 12800"/>
              <a:gd name="T42" fmla="*/ 7037 w 7688"/>
              <a:gd name="T43" fmla="*/ 5543 h 12800"/>
              <a:gd name="T44" fmla="*/ 7037 w 7688"/>
              <a:gd name="T45" fmla="*/ 7236 h 12800"/>
              <a:gd name="T46" fmla="*/ 3839 w 7688"/>
              <a:gd name="T47" fmla="*/ 9995 h 12800"/>
              <a:gd name="T48" fmla="*/ 641 w 7688"/>
              <a:gd name="T49" fmla="*/ 7236 h 12800"/>
              <a:gd name="T50" fmla="*/ 641 w 7688"/>
              <a:gd name="T51" fmla="*/ 5441 h 12800"/>
              <a:gd name="T52" fmla="*/ 320 w 7688"/>
              <a:gd name="T53" fmla="*/ 512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688" h="12800">
                <a:moveTo>
                  <a:pt x="5760" y="6656"/>
                </a:moveTo>
                <a:lnTo>
                  <a:pt x="5760" y="1664"/>
                </a:lnTo>
                <a:cubicBezTo>
                  <a:pt x="5760" y="1664"/>
                  <a:pt x="5760" y="0"/>
                  <a:pt x="3840" y="0"/>
                </a:cubicBezTo>
                <a:cubicBezTo>
                  <a:pt x="1920" y="0"/>
                  <a:pt x="1920" y="1664"/>
                  <a:pt x="1920" y="1664"/>
                </a:cubicBezTo>
                <a:lnTo>
                  <a:pt x="1920" y="6656"/>
                </a:lnTo>
                <a:cubicBezTo>
                  <a:pt x="1920" y="6656"/>
                  <a:pt x="1920" y="8320"/>
                  <a:pt x="3840" y="8320"/>
                </a:cubicBezTo>
                <a:cubicBezTo>
                  <a:pt x="5760" y="8320"/>
                  <a:pt x="5760" y="6656"/>
                  <a:pt x="5760" y="6656"/>
                </a:cubicBezTo>
                <a:close/>
                <a:moveTo>
                  <a:pt x="320" y="5120"/>
                </a:moveTo>
                <a:cubicBezTo>
                  <a:pt x="0" y="5120"/>
                  <a:pt x="0" y="5441"/>
                  <a:pt x="0" y="5441"/>
                </a:cubicBezTo>
                <a:lnTo>
                  <a:pt x="0" y="7276"/>
                </a:lnTo>
                <a:cubicBezTo>
                  <a:pt x="0" y="8096"/>
                  <a:pt x="360" y="10467"/>
                  <a:pt x="3520" y="10616"/>
                </a:cubicBezTo>
                <a:lnTo>
                  <a:pt x="3520" y="12160"/>
                </a:lnTo>
                <a:lnTo>
                  <a:pt x="1216" y="12160"/>
                </a:lnTo>
                <a:lnTo>
                  <a:pt x="1216" y="12800"/>
                </a:lnTo>
                <a:lnTo>
                  <a:pt x="6336" y="12800"/>
                </a:lnTo>
                <a:lnTo>
                  <a:pt x="6336" y="12160"/>
                </a:lnTo>
                <a:lnTo>
                  <a:pt x="4160" y="12160"/>
                </a:lnTo>
                <a:lnTo>
                  <a:pt x="4160" y="10616"/>
                </a:lnTo>
                <a:cubicBezTo>
                  <a:pt x="7320" y="10467"/>
                  <a:pt x="7680" y="8096"/>
                  <a:pt x="7680" y="7276"/>
                </a:cubicBezTo>
                <a:lnTo>
                  <a:pt x="7680" y="5543"/>
                </a:lnTo>
                <a:cubicBezTo>
                  <a:pt x="7680" y="5543"/>
                  <a:pt x="7688" y="5120"/>
                  <a:pt x="7363" y="5120"/>
                </a:cubicBezTo>
                <a:cubicBezTo>
                  <a:pt x="7037" y="5120"/>
                  <a:pt x="7037" y="5543"/>
                  <a:pt x="7037" y="5543"/>
                </a:cubicBezTo>
                <a:lnTo>
                  <a:pt x="7037" y="7236"/>
                </a:lnTo>
                <a:cubicBezTo>
                  <a:pt x="7037" y="8083"/>
                  <a:pt x="6653" y="9995"/>
                  <a:pt x="3839" y="9995"/>
                </a:cubicBezTo>
                <a:cubicBezTo>
                  <a:pt x="1026" y="9995"/>
                  <a:pt x="641" y="8083"/>
                  <a:pt x="641" y="7236"/>
                </a:cubicBezTo>
                <a:lnTo>
                  <a:pt x="641" y="5441"/>
                </a:lnTo>
                <a:cubicBezTo>
                  <a:pt x="641" y="5441"/>
                  <a:pt x="640" y="5120"/>
                  <a:pt x="320" y="51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35E27E-476A-4450-AB56-604F68288B3A}"/>
              </a:ext>
            </a:extLst>
          </p:cNvPr>
          <p:cNvGrpSpPr/>
          <p:nvPr/>
        </p:nvGrpSpPr>
        <p:grpSpPr>
          <a:xfrm>
            <a:off x="2728746" y="2236173"/>
            <a:ext cx="2213309" cy="497316"/>
            <a:chOff x="5125336" y="2237226"/>
            <a:chExt cx="2213309" cy="49731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73A04061-10A5-4FF0-897F-7E619B3CB59F}"/>
                </a:ext>
              </a:extLst>
            </p:cNvPr>
            <p:cNvSpPr/>
            <p:nvPr/>
          </p:nvSpPr>
          <p:spPr>
            <a:xfrm>
              <a:off x="5125336" y="2282865"/>
              <a:ext cx="2213309" cy="427394"/>
            </a:xfrm>
            <a:prstGeom prst="roundRect">
              <a:avLst>
                <a:gd name="adj" fmla="val 50000"/>
              </a:avLst>
            </a:prstGeom>
            <a:solidFill>
              <a:srgbClr val="143DB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9" name="Rectangle 23">
              <a:extLst>
                <a:ext uri="{FF2B5EF4-FFF2-40B4-BE49-F238E27FC236}">
                  <a16:creationId xmlns:a16="http://schemas.microsoft.com/office/drawing/2014/main" id="{24C9389B-3210-4903-AD21-72E9A94E3496}"/>
                </a:ext>
              </a:extLst>
            </p:cNvPr>
            <p:cNvSpPr/>
            <p:nvPr/>
          </p:nvSpPr>
          <p:spPr>
            <a:xfrm>
              <a:off x="5187617" y="2237226"/>
              <a:ext cx="2088746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40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公司将围绕从</a:t>
              </a:r>
            </a:p>
          </p:txBody>
        </p:sp>
      </p:grp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80A82483-5C6E-41FC-841B-65F536F06D92}"/>
              </a:ext>
            </a:extLst>
          </p:cNvPr>
          <p:cNvSpPr/>
          <p:nvPr/>
        </p:nvSpPr>
        <p:spPr>
          <a:xfrm rot="5400000" flipH="1">
            <a:off x="3549424" y="2486566"/>
            <a:ext cx="485289" cy="5402215"/>
          </a:xfrm>
          <a:prstGeom prst="leftBrace">
            <a:avLst>
              <a:gd name="adj1" fmla="val 4663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5C6F0B04-70D6-402F-8A50-CCC3367694BF}"/>
              </a:ext>
            </a:extLst>
          </p:cNvPr>
          <p:cNvSpPr/>
          <p:nvPr/>
        </p:nvSpPr>
        <p:spPr>
          <a:xfrm>
            <a:off x="1288339" y="5593312"/>
            <a:ext cx="5094123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b="1" noProof="1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提供拥有独特技术的综合音频信号处理解决方案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D773984-AD38-41E9-8E0F-6B4C70EDE0C1}"/>
              </a:ext>
            </a:extLst>
          </p:cNvPr>
          <p:cNvGrpSpPr/>
          <p:nvPr/>
        </p:nvGrpSpPr>
        <p:grpSpPr>
          <a:xfrm>
            <a:off x="372819" y="3257411"/>
            <a:ext cx="1514595" cy="1531017"/>
            <a:chOff x="372819" y="3257411"/>
            <a:chExt cx="1514595" cy="1531017"/>
          </a:xfrm>
        </p:grpSpPr>
        <p:sp>
          <p:nvSpPr>
            <p:cNvPr id="31" name="Oval 10">
              <a:extLst>
                <a:ext uri="{FF2B5EF4-FFF2-40B4-BE49-F238E27FC236}">
                  <a16:creationId xmlns:a16="http://schemas.microsoft.com/office/drawing/2014/main" id="{CB62C036-0E59-4827-BD16-AC26A7CB5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819" y="3257411"/>
              <a:ext cx="1514595" cy="152462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893D9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0B204E26-3E4B-4818-BD10-85DDB9E2508E}"/>
                </a:ext>
              </a:extLst>
            </p:cNvPr>
            <p:cNvSpPr/>
            <p:nvPr/>
          </p:nvSpPr>
          <p:spPr>
            <a:xfrm>
              <a:off x="490859" y="3989235"/>
              <a:ext cx="1278513" cy="799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b="1" noProof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音频信号拾取</a:t>
              </a:r>
            </a:p>
          </p:txBody>
        </p:sp>
        <p:sp>
          <p:nvSpPr>
            <p:cNvPr id="44" name="rounded-headphones_27112">
              <a:extLst>
                <a:ext uri="{FF2B5EF4-FFF2-40B4-BE49-F238E27FC236}">
                  <a16:creationId xmlns:a16="http://schemas.microsoft.com/office/drawing/2014/main" id="{4FF2C9D9-C8FD-4471-AF79-8099BCFCBFD5}"/>
                </a:ext>
              </a:extLst>
            </p:cNvPr>
            <p:cNvSpPr/>
            <p:nvPr/>
          </p:nvSpPr>
          <p:spPr>
            <a:xfrm>
              <a:off x="877269" y="3471914"/>
              <a:ext cx="505691" cy="432021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  <a:gd name="connsiteX93" fmla="*/ 373273 h 605239"/>
                <a:gd name="connsiteY93" fmla="*/ 373273 h 605239"/>
                <a:gd name="connsiteX94" fmla="*/ 373273 h 605239"/>
                <a:gd name="connsiteY94" fmla="*/ 373273 h 605239"/>
                <a:gd name="connsiteX95" fmla="*/ 373273 h 605239"/>
                <a:gd name="connsiteY95" fmla="*/ 373273 h 605239"/>
                <a:gd name="connsiteX96" fmla="*/ 373273 h 605239"/>
                <a:gd name="connsiteY96" fmla="*/ 373273 h 605239"/>
                <a:gd name="connsiteX97" fmla="*/ 373273 h 605239"/>
                <a:gd name="connsiteY97" fmla="*/ 373273 h 605239"/>
                <a:gd name="connsiteX98" fmla="*/ 373273 h 605239"/>
                <a:gd name="connsiteY98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602628" h="514837">
                  <a:moveTo>
                    <a:pt x="465251" y="248180"/>
                  </a:moveTo>
                  <a:cubicBezTo>
                    <a:pt x="472904" y="247473"/>
                    <a:pt x="479592" y="249162"/>
                    <a:pt x="479592" y="249162"/>
                  </a:cubicBezTo>
                  <a:cubicBezTo>
                    <a:pt x="492969" y="358079"/>
                    <a:pt x="479592" y="510687"/>
                    <a:pt x="479592" y="510687"/>
                  </a:cubicBezTo>
                  <a:lnTo>
                    <a:pt x="468733" y="514459"/>
                  </a:lnTo>
                  <a:cubicBezTo>
                    <a:pt x="450162" y="516974"/>
                    <a:pt x="446385" y="506130"/>
                    <a:pt x="446385" y="506130"/>
                  </a:cubicBezTo>
                  <a:cubicBezTo>
                    <a:pt x="446385" y="505658"/>
                    <a:pt x="446542" y="505187"/>
                    <a:pt x="446542" y="504715"/>
                  </a:cubicBezTo>
                  <a:cubicBezTo>
                    <a:pt x="451736" y="494656"/>
                    <a:pt x="455670" y="444520"/>
                    <a:pt x="455670" y="384168"/>
                  </a:cubicBezTo>
                  <a:cubicBezTo>
                    <a:pt x="455670" y="318787"/>
                    <a:pt x="451106" y="265508"/>
                    <a:pt x="445283" y="261893"/>
                  </a:cubicBezTo>
                  <a:cubicBezTo>
                    <a:pt x="445126" y="261736"/>
                    <a:pt x="445126" y="261578"/>
                    <a:pt x="445126" y="261578"/>
                  </a:cubicBezTo>
                  <a:cubicBezTo>
                    <a:pt x="448982" y="251991"/>
                    <a:pt x="457598" y="248887"/>
                    <a:pt x="465251" y="248180"/>
                  </a:cubicBezTo>
                  <a:close/>
                  <a:moveTo>
                    <a:pt x="137506" y="248180"/>
                  </a:moveTo>
                  <a:cubicBezTo>
                    <a:pt x="145179" y="248887"/>
                    <a:pt x="153795" y="251991"/>
                    <a:pt x="157572" y="261578"/>
                  </a:cubicBezTo>
                  <a:cubicBezTo>
                    <a:pt x="157572" y="261578"/>
                    <a:pt x="157572" y="261736"/>
                    <a:pt x="157572" y="261893"/>
                  </a:cubicBezTo>
                  <a:cubicBezTo>
                    <a:pt x="151749" y="265508"/>
                    <a:pt x="147185" y="318787"/>
                    <a:pt x="147185" y="384168"/>
                  </a:cubicBezTo>
                  <a:cubicBezTo>
                    <a:pt x="147185" y="444678"/>
                    <a:pt x="151119" y="494656"/>
                    <a:pt x="156156" y="504715"/>
                  </a:cubicBezTo>
                  <a:cubicBezTo>
                    <a:pt x="156313" y="505187"/>
                    <a:pt x="156313" y="505658"/>
                    <a:pt x="156313" y="506130"/>
                  </a:cubicBezTo>
                  <a:cubicBezTo>
                    <a:pt x="156313" y="506130"/>
                    <a:pt x="152536" y="516974"/>
                    <a:pt x="133965" y="514459"/>
                  </a:cubicBezTo>
                  <a:lnTo>
                    <a:pt x="123106" y="510687"/>
                  </a:lnTo>
                  <a:cubicBezTo>
                    <a:pt x="123106" y="510687"/>
                    <a:pt x="109729" y="358079"/>
                    <a:pt x="123106" y="249162"/>
                  </a:cubicBezTo>
                  <a:cubicBezTo>
                    <a:pt x="123106" y="249162"/>
                    <a:pt x="129834" y="247473"/>
                    <a:pt x="137506" y="248180"/>
                  </a:cubicBezTo>
                  <a:close/>
                  <a:moveTo>
                    <a:pt x="322168" y="1160"/>
                  </a:moveTo>
                  <a:cubicBezTo>
                    <a:pt x="323584" y="1317"/>
                    <a:pt x="325000" y="1631"/>
                    <a:pt x="326574" y="1788"/>
                  </a:cubicBezTo>
                  <a:lnTo>
                    <a:pt x="329250" y="2260"/>
                  </a:lnTo>
                  <a:cubicBezTo>
                    <a:pt x="334129" y="2889"/>
                    <a:pt x="339008" y="3517"/>
                    <a:pt x="343729" y="4618"/>
                  </a:cubicBezTo>
                  <a:cubicBezTo>
                    <a:pt x="345933" y="5089"/>
                    <a:pt x="348136" y="5561"/>
                    <a:pt x="350182" y="6032"/>
                  </a:cubicBezTo>
                  <a:lnTo>
                    <a:pt x="351913" y="6504"/>
                  </a:lnTo>
                  <a:cubicBezTo>
                    <a:pt x="356320" y="7604"/>
                    <a:pt x="360570" y="8704"/>
                    <a:pt x="364819" y="9962"/>
                  </a:cubicBezTo>
                  <a:cubicBezTo>
                    <a:pt x="367494" y="10905"/>
                    <a:pt x="370327" y="11848"/>
                    <a:pt x="373003" y="12791"/>
                  </a:cubicBezTo>
                  <a:cubicBezTo>
                    <a:pt x="377095" y="14205"/>
                    <a:pt x="381030" y="15777"/>
                    <a:pt x="385122" y="17349"/>
                  </a:cubicBezTo>
                  <a:cubicBezTo>
                    <a:pt x="387797" y="18449"/>
                    <a:pt x="390315" y="19706"/>
                    <a:pt x="392991" y="20964"/>
                  </a:cubicBezTo>
                  <a:cubicBezTo>
                    <a:pt x="396926" y="22693"/>
                    <a:pt x="400860" y="24736"/>
                    <a:pt x="404637" y="26779"/>
                  </a:cubicBezTo>
                  <a:lnTo>
                    <a:pt x="405896" y="27565"/>
                  </a:lnTo>
                  <a:cubicBezTo>
                    <a:pt x="407942" y="28508"/>
                    <a:pt x="409988" y="29609"/>
                    <a:pt x="411877" y="30866"/>
                  </a:cubicBezTo>
                  <a:cubicBezTo>
                    <a:pt x="415969" y="33224"/>
                    <a:pt x="419904" y="35738"/>
                    <a:pt x="423838" y="38410"/>
                  </a:cubicBezTo>
                  <a:lnTo>
                    <a:pt x="425727" y="39668"/>
                  </a:lnTo>
                  <a:cubicBezTo>
                    <a:pt x="427143" y="40611"/>
                    <a:pt x="428403" y="41397"/>
                    <a:pt x="429662" y="42340"/>
                  </a:cubicBezTo>
                  <a:cubicBezTo>
                    <a:pt x="434541" y="45955"/>
                    <a:pt x="439577" y="49727"/>
                    <a:pt x="444456" y="53971"/>
                  </a:cubicBezTo>
                  <a:cubicBezTo>
                    <a:pt x="445558" y="54914"/>
                    <a:pt x="446030" y="55228"/>
                    <a:pt x="446502" y="55543"/>
                  </a:cubicBezTo>
                  <a:cubicBezTo>
                    <a:pt x="451538" y="60101"/>
                    <a:pt x="456575" y="64816"/>
                    <a:pt x="461768" y="70317"/>
                  </a:cubicBezTo>
                  <a:cubicBezTo>
                    <a:pt x="462713" y="71260"/>
                    <a:pt x="463657" y="72361"/>
                    <a:pt x="464601" y="73461"/>
                  </a:cubicBezTo>
                  <a:lnTo>
                    <a:pt x="466175" y="75190"/>
                  </a:lnTo>
                  <a:cubicBezTo>
                    <a:pt x="469480" y="78962"/>
                    <a:pt x="472785" y="82577"/>
                    <a:pt x="475933" y="86506"/>
                  </a:cubicBezTo>
                  <a:cubicBezTo>
                    <a:pt x="477192" y="88078"/>
                    <a:pt x="478294" y="89650"/>
                    <a:pt x="479553" y="91222"/>
                  </a:cubicBezTo>
                  <a:lnTo>
                    <a:pt x="480812" y="93108"/>
                  </a:lnTo>
                  <a:cubicBezTo>
                    <a:pt x="483487" y="96566"/>
                    <a:pt x="486006" y="100181"/>
                    <a:pt x="488524" y="103953"/>
                  </a:cubicBezTo>
                  <a:cubicBezTo>
                    <a:pt x="490098" y="106468"/>
                    <a:pt x="491671" y="108983"/>
                    <a:pt x="493245" y="111497"/>
                  </a:cubicBezTo>
                  <a:cubicBezTo>
                    <a:pt x="495449" y="115112"/>
                    <a:pt x="497652" y="118885"/>
                    <a:pt x="499698" y="122657"/>
                  </a:cubicBezTo>
                  <a:cubicBezTo>
                    <a:pt x="501115" y="125329"/>
                    <a:pt x="502531" y="128001"/>
                    <a:pt x="503947" y="130673"/>
                  </a:cubicBezTo>
                  <a:cubicBezTo>
                    <a:pt x="505836" y="134602"/>
                    <a:pt x="507567" y="138689"/>
                    <a:pt x="509299" y="142618"/>
                  </a:cubicBezTo>
                  <a:lnTo>
                    <a:pt x="509928" y="144033"/>
                  </a:lnTo>
                  <a:cubicBezTo>
                    <a:pt x="510872" y="146391"/>
                    <a:pt x="511974" y="148591"/>
                    <a:pt x="512761" y="150949"/>
                  </a:cubicBezTo>
                  <a:cubicBezTo>
                    <a:pt x="514492" y="155192"/>
                    <a:pt x="515909" y="159593"/>
                    <a:pt x="517325" y="163994"/>
                  </a:cubicBezTo>
                  <a:lnTo>
                    <a:pt x="518270" y="166666"/>
                  </a:lnTo>
                  <a:cubicBezTo>
                    <a:pt x="518899" y="168552"/>
                    <a:pt x="519529" y="170281"/>
                    <a:pt x="520001" y="172010"/>
                  </a:cubicBezTo>
                  <a:cubicBezTo>
                    <a:pt x="521417" y="177354"/>
                    <a:pt x="522676" y="182855"/>
                    <a:pt x="523935" y="188357"/>
                  </a:cubicBezTo>
                  <a:lnTo>
                    <a:pt x="524408" y="190557"/>
                  </a:lnTo>
                  <a:cubicBezTo>
                    <a:pt x="524722" y="191657"/>
                    <a:pt x="525037" y="192915"/>
                    <a:pt x="525194" y="194015"/>
                  </a:cubicBezTo>
                  <a:cubicBezTo>
                    <a:pt x="526926" y="202817"/>
                    <a:pt x="528185" y="212562"/>
                    <a:pt x="528814" y="223721"/>
                  </a:cubicBezTo>
                  <a:lnTo>
                    <a:pt x="535739" y="225607"/>
                  </a:lnTo>
                  <a:lnTo>
                    <a:pt x="535582" y="230166"/>
                  </a:lnTo>
                  <a:cubicBezTo>
                    <a:pt x="534795" y="243054"/>
                    <a:pt x="533536" y="253271"/>
                    <a:pt x="532906" y="258929"/>
                  </a:cubicBezTo>
                  <a:cubicBezTo>
                    <a:pt x="543294" y="264745"/>
                    <a:pt x="555255" y="275118"/>
                    <a:pt x="562023" y="284392"/>
                  </a:cubicBezTo>
                  <a:cubicBezTo>
                    <a:pt x="569734" y="294608"/>
                    <a:pt x="577446" y="304982"/>
                    <a:pt x="577132" y="304196"/>
                  </a:cubicBezTo>
                  <a:cubicBezTo>
                    <a:pt x="599480" y="329030"/>
                    <a:pt x="600110" y="344433"/>
                    <a:pt x="602628" y="374925"/>
                  </a:cubicBezTo>
                  <a:cubicBezTo>
                    <a:pt x="602628" y="374925"/>
                    <a:pt x="602628" y="442983"/>
                    <a:pt x="575400" y="455871"/>
                  </a:cubicBezTo>
                  <a:cubicBezTo>
                    <a:pt x="572253" y="462315"/>
                    <a:pt x="568790" y="468760"/>
                    <a:pt x="564541" y="475204"/>
                  </a:cubicBezTo>
                  <a:cubicBezTo>
                    <a:pt x="557773" y="485420"/>
                    <a:pt x="540461" y="497051"/>
                    <a:pt x="527240" y="502395"/>
                  </a:cubicBezTo>
                  <a:cubicBezTo>
                    <a:pt x="513863" y="507582"/>
                    <a:pt x="503161" y="511983"/>
                    <a:pt x="503161" y="511983"/>
                  </a:cubicBezTo>
                  <a:cubicBezTo>
                    <a:pt x="497495" y="513869"/>
                    <a:pt x="494190" y="511354"/>
                    <a:pt x="494190" y="511354"/>
                  </a:cubicBezTo>
                  <a:lnTo>
                    <a:pt x="494032" y="249656"/>
                  </a:lnTo>
                  <a:cubicBezTo>
                    <a:pt x="495763" y="248241"/>
                    <a:pt x="499069" y="247770"/>
                    <a:pt x="501901" y="247612"/>
                  </a:cubicBezTo>
                  <a:cubicBezTo>
                    <a:pt x="494190" y="126586"/>
                    <a:pt x="407785" y="34167"/>
                    <a:pt x="298560" y="34167"/>
                  </a:cubicBezTo>
                  <a:cubicBezTo>
                    <a:pt x="190436" y="34167"/>
                    <a:pt x="105763" y="123128"/>
                    <a:pt x="97264" y="245569"/>
                  </a:cubicBezTo>
                  <a:lnTo>
                    <a:pt x="97421" y="247455"/>
                  </a:lnTo>
                  <a:cubicBezTo>
                    <a:pt x="99940" y="247455"/>
                    <a:pt x="106078" y="247612"/>
                    <a:pt x="108596" y="249656"/>
                  </a:cubicBezTo>
                  <a:lnTo>
                    <a:pt x="108438" y="511354"/>
                  </a:lnTo>
                  <a:cubicBezTo>
                    <a:pt x="108438" y="511354"/>
                    <a:pt x="105291" y="513869"/>
                    <a:pt x="99467" y="511983"/>
                  </a:cubicBezTo>
                  <a:cubicBezTo>
                    <a:pt x="99467" y="511983"/>
                    <a:pt x="88765" y="507739"/>
                    <a:pt x="75545" y="502395"/>
                  </a:cubicBezTo>
                  <a:cubicBezTo>
                    <a:pt x="62325" y="497051"/>
                    <a:pt x="44855" y="485420"/>
                    <a:pt x="38245" y="475204"/>
                  </a:cubicBezTo>
                  <a:cubicBezTo>
                    <a:pt x="33995" y="468760"/>
                    <a:pt x="30375" y="462315"/>
                    <a:pt x="27385" y="455871"/>
                  </a:cubicBezTo>
                  <a:cubicBezTo>
                    <a:pt x="0" y="442983"/>
                    <a:pt x="0" y="374925"/>
                    <a:pt x="0" y="374925"/>
                  </a:cubicBezTo>
                  <a:cubicBezTo>
                    <a:pt x="2518" y="344433"/>
                    <a:pt x="3148" y="329030"/>
                    <a:pt x="25496" y="304196"/>
                  </a:cubicBezTo>
                  <a:cubicBezTo>
                    <a:pt x="25339" y="304982"/>
                    <a:pt x="32894" y="294608"/>
                    <a:pt x="40605" y="284392"/>
                  </a:cubicBezTo>
                  <a:cubicBezTo>
                    <a:pt x="46901" y="275904"/>
                    <a:pt x="57446" y="266631"/>
                    <a:pt x="67046" y="260501"/>
                  </a:cubicBezTo>
                  <a:cubicBezTo>
                    <a:pt x="66417" y="255314"/>
                    <a:pt x="65000" y="244312"/>
                    <a:pt x="64213" y="230008"/>
                  </a:cubicBezTo>
                  <a:lnTo>
                    <a:pt x="63898" y="225607"/>
                  </a:lnTo>
                  <a:lnTo>
                    <a:pt x="68777" y="224193"/>
                  </a:lnTo>
                  <a:cubicBezTo>
                    <a:pt x="74758" y="139003"/>
                    <a:pt x="124334" y="62930"/>
                    <a:pt x="198620" y="24893"/>
                  </a:cubicBezTo>
                  <a:cubicBezTo>
                    <a:pt x="200037" y="24107"/>
                    <a:pt x="201610" y="23322"/>
                    <a:pt x="203184" y="22536"/>
                  </a:cubicBezTo>
                  <a:cubicBezTo>
                    <a:pt x="207434" y="20492"/>
                    <a:pt x="211683" y="18606"/>
                    <a:pt x="215933" y="16720"/>
                  </a:cubicBezTo>
                  <a:cubicBezTo>
                    <a:pt x="218765" y="15620"/>
                    <a:pt x="221598" y="14677"/>
                    <a:pt x="224274" y="13577"/>
                  </a:cubicBezTo>
                  <a:cubicBezTo>
                    <a:pt x="227894" y="12319"/>
                    <a:pt x="231514" y="11062"/>
                    <a:pt x="235291" y="9804"/>
                  </a:cubicBezTo>
                  <a:cubicBezTo>
                    <a:pt x="238753" y="8704"/>
                    <a:pt x="242373" y="7918"/>
                    <a:pt x="245993" y="6975"/>
                  </a:cubicBezTo>
                  <a:lnTo>
                    <a:pt x="248669" y="6189"/>
                  </a:lnTo>
                  <a:cubicBezTo>
                    <a:pt x="251029" y="5718"/>
                    <a:pt x="253548" y="5089"/>
                    <a:pt x="255908" y="4618"/>
                  </a:cubicBezTo>
                  <a:cubicBezTo>
                    <a:pt x="260473" y="3674"/>
                    <a:pt x="265194" y="2889"/>
                    <a:pt x="269916" y="2260"/>
                  </a:cubicBezTo>
                  <a:lnTo>
                    <a:pt x="272591" y="1946"/>
                  </a:lnTo>
                  <a:cubicBezTo>
                    <a:pt x="274165" y="1631"/>
                    <a:pt x="275896" y="1474"/>
                    <a:pt x="277470" y="1317"/>
                  </a:cubicBezTo>
                  <a:cubicBezTo>
                    <a:pt x="293209" y="-412"/>
                    <a:pt x="306114" y="-412"/>
                    <a:pt x="322168" y="1160"/>
                  </a:cubicBezTo>
                  <a:close/>
                </a:path>
              </a:pathLst>
            </a:custGeom>
            <a:solidFill>
              <a:srgbClr val="143DB3"/>
            </a:solidFill>
            <a:ln>
              <a:noFill/>
            </a:ln>
            <a:scene3d>
              <a:camera prst="orthographicFront"/>
              <a:lightRig rig="soft" dir="t"/>
            </a:scene3d>
            <a:sp3d extrusionH="762000" contourW="12700" prstMaterial="metal">
              <a:bevelB/>
              <a:extrusionClr>
                <a:srgbClr val="5893D9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35A4AB3-24D8-487B-A279-BA04FDD517F1}"/>
              </a:ext>
            </a:extLst>
          </p:cNvPr>
          <p:cNvGrpSpPr/>
          <p:nvPr/>
        </p:nvGrpSpPr>
        <p:grpSpPr>
          <a:xfrm>
            <a:off x="2989080" y="3263470"/>
            <a:ext cx="1536971" cy="1524625"/>
            <a:chOff x="2989080" y="3263470"/>
            <a:chExt cx="1536971" cy="1524625"/>
          </a:xfrm>
        </p:grpSpPr>
        <p:sp>
          <p:nvSpPr>
            <p:cNvPr id="54" name="Oval 10">
              <a:extLst>
                <a:ext uri="{FF2B5EF4-FFF2-40B4-BE49-F238E27FC236}">
                  <a16:creationId xmlns:a16="http://schemas.microsoft.com/office/drawing/2014/main" id="{18FAA6D0-4EA9-4B09-82F3-0DEDE451A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1456" y="3263470"/>
              <a:ext cx="1514595" cy="152462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893D9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Rectangle 23">
              <a:extLst>
                <a:ext uri="{FF2B5EF4-FFF2-40B4-BE49-F238E27FC236}">
                  <a16:creationId xmlns:a16="http://schemas.microsoft.com/office/drawing/2014/main" id="{3F3CF16D-30AD-404F-AD2E-77CB5F073DCF}"/>
                </a:ext>
              </a:extLst>
            </p:cNvPr>
            <p:cNvSpPr/>
            <p:nvPr/>
          </p:nvSpPr>
          <p:spPr>
            <a:xfrm>
              <a:off x="2989080" y="4041025"/>
              <a:ext cx="1509272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b="1" noProof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处理及还原</a:t>
              </a:r>
            </a:p>
          </p:txBody>
        </p:sp>
        <p:sp>
          <p:nvSpPr>
            <p:cNvPr id="26" name="rounded-headphones_27112">
              <a:extLst>
                <a:ext uri="{FF2B5EF4-FFF2-40B4-BE49-F238E27FC236}">
                  <a16:creationId xmlns:a16="http://schemas.microsoft.com/office/drawing/2014/main" id="{7C9B9B0B-8315-45F1-852E-5D6F6CA10529}"/>
                </a:ext>
              </a:extLst>
            </p:cNvPr>
            <p:cNvSpPr/>
            <p:nvPr/>
          </p:nvSpPr>
          <p:spPr>
            <a:xfrm>
              <a:off x="3539222" y="3435364"/>
              <a:ext cx="505691" cy="505121"/>
            </a:xfrm>
            <a:custGeom>
              <a:avLst/>
              <a:gdLst>
                <a:gd name="connsiteX0" fmla="*/ 344812 w 551492"/>
                <a:gd name="connsiteY0" fmla="*/ 344398 h 550871"/>
                <a:gd name="connsiteX1" fmla="*/ 551492 w 551492"/>
                <a:gd name="connsiteY1" fmla="*/ 344398 h 550871"/>
                <a:gd name="connsiteX2" fmla="*/ 472695 w 551492"/>
                <a:gd name="connsiteY2" fmla="*/ 423116 h 550871"/>
                <a:gd name="connsiteX3" fmla="*/ 551492 w 551492"/>
                <a:gd name="connsiteY3" fmla="*/ 501834 h 550871"/>
                <a:gd name="connsiteX4" fmla="*/ 502406 w 551492"/>
                <a:gd name="connsiteY4" fmla="*/ 550871 h 550871"/>
                <a:gd name="connsiteX5" fmla="*/ 423609 w 551492"/>
                <a:gd name="connsiteY5" fmla="*/ 472153 h 550871"/>
                <a:gd name="connsiteX6" fmla="*/ 344812 w 551492"/>
                <a:gd name="connsiteY6" fmla="*/ 550871 h 550871"/>
                <a:gd name="connsiteX7" fmla="*/ 0 w 551492"/>
                <a:gd name="connsiteY7" fmla="*/ 344398 h 550871"/>
                <a:gd name="connsiteX8" fmla="*/ 206680 w 551492"/>
                <a:gd name="connsiteY8" fmla="*/ 344398 h 550871"/>
                <a:gd name="connsiteX9" fmla="*/ 206680 w 551492"/>
                <a:gd name="connsiteY9" fmla="*/ 550871 h 550871"/>
                <a:gd name="connsiteX10" fmla="*/ 127883 w 551492"/>
                <a:gd name="connsiteY10" fmla="*/ 472153 h 550871"/>
                <a:gd name="connsiteX11" fmla="*/ 49086 w 551492"/>
                <a:gd name="connsiteY11" fmla="*/ 550871 h 550871"/>
                <a:gd name="connsiteX12" fmla="*/ 0 w 551492"/>
                <a:gd name="connsiteY12" fmla="*/ 501834 h 550871"/>
                <a:gd name="connsiteX13" fmla="*/ 78797 w 551492"/>
                <a:gd name="connsiteY13" fmla="*/ 423116 h 550871"/>
                <a:gd name="connsiteX14" fmla="*/ 344812 w 551492"/>
                <a:gd name="connsiteY14" fmla="*/ 0 h 550871"/>
                <a:gd name="connsiteX15" fmla="*/ 423609 w 551492"/>
                <a:gd name="connsiteY15" fmla="*/ 78718 h 550871"/>
                <a:gd name="connsiteX16" fmla="*/ 501114 w 551492"/>
                <a:gd name="connsiteY16" fmla="*/ 1291 h 550871"/>
                <a:gd name="connsiteX17" fmla="*/ 550200 w 551492"/>
                <a:gd name="connsiteY17" fmla="*/ 49037 h 550871"/>
                <a:gd name="connsiteX18" fmla="*/ 472695 w 551492"/>
                <a:gd name="connsiteY18" fmla="*/ 127755 h 550871"/>
                <a:gd name="connsiteX19" fmla="*/ 551492 w 551492"/>
                <a:gd name="connsiteY19" fmla="*/ 206473 h 550871"/>
                <a:gd name="connsiteX20" fmla="*/ 344812 w 551492"/>
                <a:gd name="connsiteY20" fmla="*/ 206473 h 550871"/>
                <a:gd name="connsiteX21" fmla="*/ 206680 w 551492"/>
                <a:gd name="connsiteY21" fmla="*/ 0 h 550871"/>
                <a:gd name="connsiteX22" fmla="*/ 206680 w 551492"/>
                <a:gd name="connsiteY22" fmla="*/ 206473 h 550871"/>
                <a:gd name="connsiteX23" fmla="*/ 0 w 551492"/>
                <a:gd name="connsiteY23" fmla="*/ 206473 h 550871"/>
                <a:gd name="connsiteX24" fmla="*/ 78797 w 551492"/>
                <a:gd name="connsiteY24" fmla="*/ 127755 h 550871"/>
                <a:gd name="connsiteX25" fmla="*/ 1292 w 551492"/>
                <a:gd name="connsiteY25" fmla="*/ 49037 h 550871"/>
                <a:gd name="connsiteX26" fmla="*/ 49086 w 551492"/>
                <a:gd name="connsiteY26" fmla="*/ 1291 h 550871"/>
                <a:gd name="connsiteX27" fmla="*/ 127883 w 551492"/>
                <a:gd name="connsiteY27" fmla="*/ 78718 h 55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1492" h="550871">
                  <a:moveTo>
                    <a:pt x="344812" y="344398"/>
                  </a:moveTo>
                  <a:lnTo>
                    <a:pt x="551492" y="344398"/>
                  </a:lnTo>
                  <a:lnTo>
                    <a:pt x="472695" y="423116"/>
                  </a:lnTo>
                  <a:lnTo>
                    <a:pt x="551492" y="501834"/>
                  </a:lnTo>
                  <a:lnTo>
                    <a:pt x="502406" y="550871"/>
                  </a:lnTo>
                  <a:lnTo>
                    <a:pt x="423609" y="472153"/>
                  </a:lnTo>
                  <a:lnTo>
                    <a:pt x="344812" y="550871"/>
                  </a:lnTo>
                  <a:close/>
                  <a:moveTo>
                    <a:pt x="0" y="344398"/>
                  </a:moveTo>
                  <a:lnTo>
                    <a:pt x="206680" y="344398"/>
                  </a:lnTo>
                  <a:lnTo>
                    <a:pt x="206680" y="550871"/>
                  </a:lnTo>
                  <a:lnTo>
                    <a:pt x="127883" y="472153"/>
                  </a:lnTo>
                  <a:lnTo>
                    <a:pt x="49086" y="550871"/>
                  </a:lnTo>
                  <a:lnTo>
                    <a:pt x="0" y="501834"/>
                  </a:lnTo>
                  <a:lnTo>
                    <a:pt x="78797" y="423116"/>
                  </a:lnTo>
                  <a:close/>
                  <a:moveTo>
                    <a:pt x="344812" y="0"/>
                  </a:moveTo>
                  <a:lnTo>
                    <a:pt x="423609" y="78718"/>
                  </a:lnTo>
                  <a:lnTo>
                    <a:pt x="501114" y="1291"/>
                  </a:lnTo>
                  <a:lnTo>
                    <a:pt x="550200" y="49037"/>
                  </a:lnTo>
                  <a:lnTo>
                    <a:pt x="472695" y="127755"/>
                  </a:lnTo>
                  <a:lnTo>
                    <a:pt x="551492" y="206473"/>
                  </a:lnTo>
                  <a:lnTo>
                    <a:pt x="344812" y="206473"/>
                  </a:lnTo>
                  <a:close/>
                  <a:moveTo>
                    <a:pt x="206680" y="0"/>
                  </a:moveTo>
                  <a:lnTo>
                    <a:pt x="206680" y="206473"/>
                  </a:lnTo>
                  <a:lnTo>
                    <a:pt x="0" y="206473"/>
                  </a:lnTo>
                  <a:lnTo>
                    <a:pt x="78797" y="127755"/>
                  </a:lnTo>
                  <a:lnTo>
                    <a:pt x="1292" y="49037"/>
                  </a:lnTo>
                  <a:lnTo>
                    <a:pt x="49086" y="1291"/>
                  </a:lnTo>
                  <a:lnTo>
                    <a:pt x="127883" y="78718"/>
                  </a:lnTo>
                  <a:close/>
                </a:path>
              </a:pathLst>
            </a:custGeom>
            <a:solidFill>
              <a:srgbClr val="143DB3"/>
            </a:solidFill>
            <a:ln>
              <a:noFill/>
            </a:ln>
            <a:scene3d>
              <a:camera prst="orthographicFront"/>
              <a:lightRig rig="soft" dir="t"/>
            </a:scene3d>
            <a:sp3d extrusionH="762000" contourW="12700" prstMaterial="metal">
              <a:bevelB/>
              <a:extrusionClr>
                <a:srgbClr val="5893D9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9AB8BC-B104-4FA8-B027-53AA0EDC8336}"/>
              </a:ext>
            </a:extLst>
          </p:cNvPr>
          <p:cNvGrpSpPr/>
          <p:nvPr/>
        </p:nvGrpSpPr>
        <p:grpSpPr>
          <a:xfrm>
            <a:off x="5696723" y="3263470"/>
            <a:ext cx="1514595" cy="1524625"/>
            <a:chOff x="5696723" y="3263470"/>
            <a:chExt cx="1514595" cy="1524625"/>
          </a:xfrm>
        </p:grpSpPr>
        <p:sp>
          <p:nvSpPr>
            <p:cNvPr id="57" name="Oval 10">
              <a:extLst>
                <a:ext uri="{FF2B5EF4-FFF2-40B4-BE49-F238E27FC236}">
                  <a16:creationId xmlns:a16="http://schemas.microsoft.com/office/drawing/2014/main" id="{2BDBC34D-F928-4035-A888-DD4FDA86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6723" y="3263470"/>
              <a:ext cx="1514595" cy="152462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5893D9"/>
              </a:solidFill>
            </a:ln>
            <a:effectLst>
              <a:outerShdw blurRad="419100" dist="4064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5C1D7EB3-B5A0-41CF-900E-5FAF72CA8BE1}"/>
                </a:ext>
              </a:extLst>
            </p:cNvPr>
            <p:cNvSpPr/>
            <p:nvPr/>
          </p:nvSpPr>
          <p:spPr>
            <a:xfrm>
              <a:off x="5814763" y="3995294"/>
              <a:ext cx="1278513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000" b="1" noProof="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音频输出</a:t>
              </a:r>
            </a:p>
          </p:txBody>
        </p:sp>
        <p:sp>
          <p:nvSpPr>
            <p:cNvPr id="52" name="rounded-headphones_27112">
              <a:extLst>
                <a:ext uri="{FF2B5EF4-FFF2-40B4-BE49-F238E27FC236}">
                  <a16:creationId xmlns:a16="http://schemas.microsoft.com/office/drawing/2014/main" id="{5EDC4648-8382-416C-9759-23A97FB57A65}"/>
                </a:ext>
              </a:extLst>
            </p:cNvPr>
            <p:cNvSpPr/>
            <p:nvPr/>
          </p:nvSpPr>
          <p:spPr>
            <a:xfrm>
              <a:off x="6240330" y="3472957"/>
              <a:ext cx="505691" cy="429936"/>
            </a:xfrm>
            <a:custGeom>
              <a:avLst/>
              <a:gdLst>
                <a:gd name="connsiteX0" fmla="*/ 25381 w 507905"/>
                <a:gd name="connsiteY0" fmla="*/ 152372 h 431819"/>
                <a:gd name="connsiteX1" fmla="*/ 177762 w 507905"/>
                <a:gd name="connsiteY1" fmla="*/ 152372 h 431819"/>
                <a:gd name="connsiteX2" fmla="*/ 177762 w 507905"/>
                <a:gd name="connsiteY2" fmla="*/ 203194 h 431819"/>
                <a:gd name="connsiteX3" fmla="*/ 50762 w 507905"/>
                <a:gd name="connsiteY3" fmla="*/ 203194 h 431819"/>
                <a:gd name="connsiteX4" fmla="*/ 50762 w 507905"/>
                <a:gd name="connsiteY4" fmla="*/ 380998 h 431819"/>
                <a:gd name="connsiteX5" fmla="*/ 457143 w 507905"/>
                <a:gd name="connsiteY5" fmla="*/ 380998 h 431819"/>
                <a:gd name="connsiteX6" fmla="*/ 457143 w 507905"/>
                <a:gd name="connsiteY6" fmla="*/ 203194 h 431819"/>
                <a:gd name="connsiteX7" fmla="*/ 330143 w 507905"/>
                <a:gd name="connsiteY7" fmla="*/ 203194 h 431819"/>
                <a:gd name="connsiteX8" fmla="*/ 330143 w 507905"/>
                <a:gd name="connsiteY8" fmla="*/ 152372 h 431819"/>
                <a:gd name="connsiteX9" fmla="*/ 482524 w 507905"/>
                <a:gd name="connsiteY9" fmla="*/ 152372 h 431819"/>
                <a:gd name="connsiteX10" fmla="*/ 507905 w 507905"/>
                <a:gd name="connsiteY10" fmla="*/ 177759 h 431819"/>
                <a:gd name="connsiteX11" fmla="*/ 507905 w 507905"/>
                <a:gd name="connsiteY11" fmla="*/ 406385 h 431819"/>
                <a:gd name="connsiteX12" fmla="*/ 482524 w 507905"/>
                <a:gd name="connsiteY12" fmla="*/ 431819 h 431819"/>
                <a:gd name="connsiteX13" fmla="*/ 25381 w 507905"/>
                <a:gd name="connsiteY13" fmla="*/ 431819 h 431819"/>
                <a:gd name="connsiteX14" fmla="*/ 0 w 507905"/>
                <a:gd name="connsiteY14" fmla="*/ 406385 h 431819"/>
                <a:gd name="connsiteX15" fmla="*/ 0 w 507905"/>
                <a:gd name="connsiteY15" fmla="*/ 177759 h 431819"/>
                <a:gd name="connsiteX16" fmla="*/ 25381 w 507905"/>
                <a:gd name="connsiteY16" fmla="*/ 152372 h 431819"/>
                <a:gd name="connsiteX17" fmla="*/ 253953 w 507905"/>
                <a:gd name="connsiteY17" fmla="*/ 0 h 431819"/>
                <a:gd name="connsiteX18" fmla="*/ 355534 w 507905"/>
                <a:gd name="connsiteY18" fmla="*/ 101570 h 431819"/>
                <a:gd name="connsiteX19" fmla="*/ 279336 w 507905"/>
                <a:gd name="connsiteY19" fmla="*/ 101570 h 431819"/>
                <a:gd name="connsiteX20" fmla="*/ 279336 w 507905"/>
                <a:gd name="connsiteY20" fmla="*/ 330139 h 431819"/>
                <a:gd name="connsiteX21" fmla="*/ 228570 w 507905"/>
                <a:gd name="connsiteY21" fmla="*/ 330139 h 431819"/>
                <a:gd name="connsiteX22" fmla="*/ 228570 w 507905"/>
                <a:gd name="connsiteY22" fmla="*/ 101570 h 431819"/>
                <a:gd name="connsiteX23" fmla="*/ 152372 w 507905"/>
                <a:gd name="connsiteY23" fmla="*/ 101570 h 43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07905" h="431819">
                  <a:moveTo>
                    <a:pt x="25381" y="152372"/>
                  </a:moveTo>
                  <a:lnTo>
                    <a:pt x="177762" y="152372"/>
                  </a:lnTo>
                  <a:lnTo>
                    <a:pt x="177762" y="203194"/>
                  </a:lnTo>
                  <a:lnTo>
                    <a:pt x="50762" y="203194"/>
                  </a:lnTo>
                  <a:lnTo>
                    <a:pt x="50762" y="380998"/>
                  </a:lnTo>
                  <a:lnTo>
                    <a:pt x="457143" y="380998"/>
                  </a:lnTo>
                  <a:lnTo>
                    <a:pt x="457143" y="203194"/>
                  </a:lnTo>
                  <a:lnTo>
                    <a:pt x="330143" y="203194"/>
                  </a:lnTo>
                  <a:lnTo>
                    <a:pt x="330143" y="152372"/>
                  </a:lnTo>
                  <a:lnTo>
                    <a:pt x="482524" y="152372"/>
                  </a:lnTo>
                  <a:cubicBezTo>
                    <a:pt x="496572" y="152372"/>
                    <a:pt x="507905" y="163756"/>
                    <a:pt x="507905" y="177759"/>
                  </a:cubicBezTo>
                  <a:lnTo>
                    <a:pt x="507905" y="406385"/>
                  </a:lnTo>
                  <a:cubicBezTo>
                    <a:pt x="507905" y="420436"/>
                    <a:pt x="496572" y="431819"/>
                    <a:pt x="482524" y="431819"/>
                  </a:cubicBezTo>
                  <a:lnTo>
                    <a:pt x="25381" y="431819"/>
                  </a:lnTo>
                  <a:cubicBezTo>
                    <a:pt x="11333" y="431819"/>
                    <a:pt x="0" y="420436"/>
                    <a:pt x="0" y="406385"/>
                  </a:cubicBezTo>
                  <a:lnTo>
                    <a:pt x="0" y="177759"/>
                  </a:lnTo>
                  <a:cubicBezTo>
                    <a:pt x="0" y="163756"/>
                    <a:pt x="11333" y="152372"/>
                    <a:pt x="25381" y="152372"/>
                  </a:cubicBezTo>
                  <a:close/>
                  <a:moveTo>
                    <a:pt x="253953" y="0"/>
                  </a:moveTo>
                  <a:lnTo>
                    <a:pt x="355534" y="101570"/>
                  </a:lnTo>
                  <a:lnTo>
                    <a:pt x="279336" y="101570"/>
                  </a:lnTo>
                  <a:lnTo>
                    <a:pt x="279336" y="330139"/>
                  </a:lnTo>
                  <a:lnTo>
                    <a:pt x="228570" y="330139"/>
                  </a:lnTo>
                  <a:lnTo>
                    <a:pt x="228570" y="101570"/>
                  </a:lnTo>
                  <a:lnTo>
                    <a:pt x="152372" y="101570"/>
                  </a:lnTo>
                  <a:close/>
                </a:path>
              </a:pathLst>
            </a:custGeom>
            <a:solidFill>
              <a:srgbClr val="143DB3"/>
            </a:solidFill>
            <a:ln>
              <a:noFill/>
            </a:ln>
            <a:scene3d>
              <a:camera prst="orthographicFront"/>
              <a:lightRig rig="soft" dir="t"/>
            </a:scene3d>
            <a:sp3d extrusionH="762000" contourW="12700" prstMaterial="metal">
              <a:bevelB/>
              <a:extrusionClr>
                <a:srgbClr val="5893D9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F3C56B7-A09A-4FA7-B167-A368F7C96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79" y="3025725"/>
            <a:ext cx="4388702" cy="25217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5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7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2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7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2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3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11" grpId="0" animBg="1"/>
      <p:bldP spid="37" grpId="0"/>
      <p:bldP spid="48" grpId="0" animBg="1"/>
      <p:bldP spid="39" grpId="0" animBg="1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78371" y="396056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九音已与国际一流供应商建立稳定的合作关系</a:t>
            </a:r>
          </a:p>
        </p:txBody>
      </p:sp>
      <p:pic>
        <p:nvPicPr>
          <p:cNvPr id="31" name="图形 30" descr="耳机">
            <a:extLst>
              <a:ext uri="{FF2B5EF4-FFF2-40B4-BE49-F238E27FC236}">
                <a16:creationId xmlns:a16="http://schemas.microsoft.com/office/drawing/2014/main" id="{E5F9A6ED-2F40-4CAF-AB6D-35D1E3737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D820908-8C8D-494C-8236-8549148C2CAD}"/>
              </a:ext>
            </a:extLst>
          </p:cNvPr>
          <p:cNvGrpSpPr/>
          <p:nvPr/>
        </p:nvGrpSpPr>
        <p:grpSpPr>
          <a:xfrm>
            <a:off x="983094" y="1262146"/>
            <a:ext cx="9396786" cy="4621178"/>
            <a:chOff x="898743" y="1509799"/>
            <a:chExt cx="9396786" cy="4621178"/>
          </a:xfrm>
          <a:solidFill>
            <a:schemeClr val="bg1">
              <a:lumMod val="50000"/>
              <a:alpha val="34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1B127DD7-A0E4-4D30-94A6-D3E2C625D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6" y="4944535"/>
              <a:ext cx="333506" cy="329674"/>
            </a:xfrm>
            <a:custGeom>
              <a:avLst/>
              <a:gdLst/>
              <a:ahLst/>
              <a:cxnLst>
                <a:cxn ang="0">
                  <a:pos x="53" y="137"/>
                </a:cxn>
                <a:cxn ang="0">
                  <a:pos x="60" y="133"/>
                </a:cxn>
                <a:cxn ang="0">
                  <a:pos x="66" y="141"/>
                </a:cxn>
                <a:cxn ang="0">
                  <a:pos x="80" y="141"/>
                </a:cxn>
                <a:cxn ang="0">
                  <a:pos x="87" y="134"/>
                </a:cxn>
                <a:cxn ang="0">
                  <a:pos x="87" y="59"/>
                </a:cxn>
                <a:cxn ang="0">
                  <a:pos x="99" y="55"/>
                </a:cxn>
                <a:cxn ang="0">
                  <a:pos x="99" y="16"/>
                </a:cxn>
                <a:cxn ang="0">
                  <a:pos x="109" y="15"/>
                </a:cxn>
                <a:cxn ang="0">
                  <a:pos x="122" y="11"/>
                </a:cxn>
                <a:cxn ang="0">
                  <a:pos x="128" y="16"/>
                </a:cxn>
                <a:cxn ang="0">
                  <a:pos x="136" y="11"/>
                </a:cxn>
                <a:cxn ang="0">
                  <a:pos x="144" y="9"/>
                </a:cxn>
                <a:cxn ang="0">
                  <a:pos x="143" y="6"/>
                </a:cxn>
                <a:cxn ang="0">
                  <a:pos x="119" y="8"/>
                </a:cxn>
                <a:cxn ang="0">
                  <a:pos x="102" y="9"/>
                </a:cxn>
                <a:cxn ang="0">
                  <a:pos x="77" y="9"/>
                </a:cxn>
                <a:cxn ang="0">
                  <a:pos x="73" y="5"/>
                </a:cxn>
                <a:cxn ang="0">
                  <a:pos x="34" y="5"/>
                </a:cxn>
                <a:cxn ang="0">
                  <a:pos x="24" y="3"/>
                </a:cxn>
                <a:cxn ang="0">
                  <a:pos x="13" y="2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1" y="3"/>
                </a:cxn>
                <a:cxn ang="0">
                  <a:pos x="7" y="18"/>
                </a:cxn>
                <a:cxn ang="0">
                  <a:pos x="18" y="41"/>
                </a:cxn>
                <a:cxn ang="0">
                  <a:pos x="29" y="65"/>
                </a:cxn>
                <a:cxn ang="0">
                  <a:pos x="30" y="84"/>
                </a:cxn>
                <a:cxn ang="0">
                  <a:pos x="34" y="101"/>
                </a:cxn>
                <a:cxn ang="0">
                  <a:pos x="42" y="129"/>
                </a:cxn>
                <a:cxn ang="0">
                  <a:pos x="49" y="138"/>
                </a:cxn>
                <a:cxn ang="0">
                  <a:pos x="53" y="137"/>
                </a:cxn>
              </a:cxnLst>
              <a:rect l="0" t="0" r="r" b="b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1576772-1644-42D3-AB11-5A2C503EC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8022" y="4906201"/>
              <a:ext cx="207004" cy="180170"/>
            </a:xfrm>
            <a:custGeom>
              <a:avLst/>
              <a:gdLst/>
              <a:ahLst/>
              <a:cxnLst>
                <a:cxn ang="0">
                  <a:pos x="59" y="4"/>
                </a:cxn>
                <a:cxn ang="0">
                  <a:pos x="58" y="0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1" y="14"/>
                </a:cxn>
                <a:cxn ang="0">
                  <a:pos x="20" y="27"/>
                </a:cxn>
                <a:cxn ang="0">
                  <a:pos x="5" y="24"/>
                </a:cxn>
                <a:cxn ang="0">
                  <a:pos x="0" y="25"/>
                </a:cxn>
                <a:cxn ang="0">
                  <a:pos x="6" y="31"/>
                </a:cxn>
                <a:cxn ang="0">
                  <a:pos x="12" y="45"/>
                </a:cxn>
                <a:cxn ang="0">
                  <a:pos x="23" y="53"/>
                </a:cxn>
                <a:cxn ang="0">
                  <a:pos x="28" y="61"/>
                </a:cxn>
                <a:cxn ang="0">
                  <a:pos x="36" y="69"/>
                </a:cxn>
                <a:cxn ang="0">
                  <a:pos x="44" y="74"/>
                </a:cxn>
                <a:cxn ang="0">
                  <a:pos x="55" y="76"/>
                </a:cxn>
                <a:cxn ang="0">
                  <a:pos x="67" y="78"/>
                </a:cxn>
                <a:cxn ang="0">
                  <a:pos x="79" y="67"/>
                </a:cxn>
                <a:cxn ang="0">
                  <a:pos x="82" y="56"/>
                </a:cxn>
                <a:cxn ang="0">
                  <a:pos x="88" y="48"/>
                </a:cxn>
                <a:cxn ang="0">
                  <a:pos x="84" y="39"/>
                </a:cxn>
                <a:cxn ang="0">
                  <a:pos x="87" y="29"/>
                </a:cxn>
                <a:cxn ang="0">
                  <a:pos x="87" y="12"/>
                </a:cxn>
                <a:cxn ang="0">
                  <a:pos x="74" y="7"/>
                </a:cxn>
                <a:cxn ang="0">
                  <a:pos x="59" y="4"/>
                </a:cxn>
              </a:cxnLst>
              <a:rect l="0" t="0" r="r" b="b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C52970A-8015-40C9-8694-25800C55F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5770" y="4965619"/>
              <a:ext cx="233838" cy="251089"/>
            </a:xfrm>
            <a:custGeom>
              <a:avLst/>
              <a:gdLst/>
              <a:ahLst/>
              <a:cxnLst>
                <a:cxn ang="0">
                  <a:pos x="93" y="44"/>
                </a:cxn>
                <a:cxn ang="0">
                  <a:pos x="85" y="36"/>
                </a:cxn>
                <a:cxn ang="0">
                  <a:pos x="80" y="28"/>
                </a:cxn>
                <a:cxn ang="0">
                  <a:pos x="69" y="20"/>
                </a:cxn>
                <a:cxn ang="0">
                  <a:pos x="63" y="6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1" y="7"/>
                </a:cxn>
                <a:cxn ang="0">
                  <a:pos x="35" y="2"/>
                </a:cxn>
                <a:cxn ang="0">
                  <a:pos x="22" y="6"/>
                </a:cxn>
                <a:cxn ang="0">
                  <a:pos x="12" y="7"/>
                </a:cxn>
                <a:cxn ang="0">
                  <a:pos x="12" y="46"/>
                </a:cxn>
                <a:cxn ang="0">
                  <a:pos x="0" y="50"/>
                </a:cxn>
                <a:cxn ang="0">
                  <a:pos x="0" y="83"/>
                </a:cxn>
                <a:cxn ang="0">
                  <a:pos x="6" y="87"/>
                </a:cxn>
                <a:cxn ang="0">
                  <a:pos x="9" y="100"/>
                </a:cxn>
                <a:cxn ang="0">
                  <a:pos x="7" y="102"/>
                </a:cxn>
                <a:cxn ang="0">
                  <a:pos x="9" y="107"/>
                </a:cxn>
                <a:cxn ang="0">
                  <a:pos x="20" y="107"/>
                </a:cxn>
                <a:cxn ang="0">
                  <a:pos x="31" y="95"/>
                </a:cxn>
                <a:cxn ang="0">
                  <a:pos x="38" y="89"/>
                </a:cxn>
                <a:cxn ang="0">
                  <a:pos x="52" y="93"/>
                </a:cxn>
                <a:cxn ang="0">
                  <a:pos x="62" y="88"/>
                </a:cxn>
                <a:cxn ang="0">
                  <a:pos x="67" y="80"/>
                </a:cxn>
                <a:cxn ang="0">
                  <a:pos x="76" y="73"/>
                </a:cxn>
                <a:cxn ang="0">
                  <a:pos x="81" y="65"/>
                </a:cxn>
                <a:cxn ang="0">
                  <a:pos x="90" y="59"/>
                </a:cxn>
                <a:cxn ang="0">
                  <a:pos x="97" y="55"/>
                </a:cxn>
                <a:cxn ang="0">
                  <a:pos x="101" y="49"/>
                </a:cxn>
                <a:cxn ang="0">
                  <a:pos x="101" y="49"/>
                </a:cxn>
                <a:cxn ang="0">
                  <a:pos x="93" y="44"/>
                </a:cxn>
              </a:cxnLst>
              <a:rect l="0" t="0" r="r" b="b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0AB4C4E-7046-4D19-B9F3-00BA1BAE2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858" y="5182207"/>
              <a:ext cx="36418" cy="4408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9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4" y="3"/>
                </a:cxn>
                <a:cxn ang="0">
                  <a:pos x="7" y="0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5D8E6E7E-58F8-4F0F-B7E2-5DCD83AF7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941" y="5255042"/>
              <a:ext cx="57501" cy="65168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7" y="27"/>
                </a:cxn>
                <a:cxn ang="0">
                  <a:pos x="11" y="28"/>
                </a:cxn>
                <a:cxn ang="0">
                  <a:pos x="14" y="22"/>
                </a:cxn>
                <a:cxn ang="0">
                  <a:pos x="21" y="20"/>
                </a:cxn>
                <a:cxn ang="0">
                  <a:pos x="25" y="12"/>
                </a:cxn>
                <a:cxn ang="0">
                  <a:pos x="18" y="3"/>
                </a:cxn>
              </a:cxnLst>
              <a:rect l="0" t="0" r="r" b="b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096CD7D-AB67-4E16-91EF-E8E904951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601" y="5076788"/>
              <a:ext cx="417842" cy="368008"/>
            </a:xfrm>
            <a:custGeom>
              <a:avLst/>
              <a:gdLst/>
              <a:ahLst/>
              <a:cxnLst>
                <a:cxn ang="0">
                  <a:pos x="172" y="59"/>
                </a:cxn>
                <a:cxn ang="0">
                  <a:pos x="172" y="58"/>
                </a:cxn>
                <a:cxn ang="0">
                  <a:pos x="170" y="61"/>
                </a:cxn>
                <a:cxn ang="0">
                  <a:pos x="164" y="64"/>
                </a:cxn>
                <a:cxn ang="0">
                  <a:pos x="157" y="53"/>
                </a:cxn>
                <a:cxn ang="0">
                  <a:pos x="164" y="45"/>
                </a:cxn>
                <a:cxn ang="0">
                  <a:pos x="171" y="48"/>
                </a:cxn>
                <a:cxn ang="0">
                  <a:pos x="171" y="46"/>
                </a:cxn>
                <a:cxn ang="0">
                  <a:pos x="170" y="26"/>
                </a:cxn>
                <a:cxn ang="0">
                  <a:pos x="163" y="5"/>
                </a:cxn>
                <a:cxn ang="0">
                  <a:pos x="150" y="2"/>
                </a:cxn>
                <a:cxn ang="0">
                  <a:pos x="139" y="0"/>
                </a:cxn>
                <a:cxn ang="0">
                  <a:pos x="135" y="6"/>
                </a:cxn>
                <a:cxn ang="0">
                  <a:pos x="128" y="10"/>
                </a:cxn>
                <a:cxn ang="0">
                  <a:pos x="119" y="16"/>
                </a:cxn>
                <a:cxn ang="0">
                  <a:pos x="114" y="24"/>
                </a:cxn>
                <a:cxn ang="0">
                  <a:pos x="105" y="31"/>
                </a:cxn>
                <a:cxn ang="0">
                  <a:pos x="100" y="39"/>
                </a:cxn>
                <a:cxn ang="0">
                  <a:pos x="90" y="44"/>
                </a:cxn>
                <a:cxn ang="0">
                  <a:pos x="76" y="40"/>
                </a:cxn>
                <a:cxn ang="0">
                  <a:pos x="69" y="46"/>
                </a:cxn>
                <a:cxn ang="0">
                  <a:pos x="58" y="58"/>
                </a:cxn>
                <a:cxn ang="0">
                  <a:pos x="47" y="58"/>
                </a:cxn>
                <a:cxn ang="0">
                  <a:pos x="45" y="53"/>
                </a:cxn>
                <a:cxn ang="0">
                  <a:pos x="47" y="51"/>
                </a:cxn>
                <a:cxn ang="0">
                  <a:pos x="44" y="38"/>
                </a:cxn>
                <a:cxn ang="0">
                  <a:pos x="38" y="34"/>
                </a:cxn>
                <a:cxn ang="0">
                  <a:pos x="38" y="76"/>
                </a:cxn>
                <a:cxn ang="0">
                  <a:pos x="31" y="83"/>
                </a:cxn>
                <a:cxn ang="0">
                  <a:pos x="17" y="83"/>
                </a:cxn>
                <a:cxn ang="0">
                  <a:pos x="11" y="75"/>
                </a:cxn>
                <a:cxn ang="0">
                  <a:pos x="4" y="79"/>
                </a:cxn>
                <a:cxn ang="0">
                  <a:pos x="0" y="80"/>
                </a:cxn>
                <a:cxn ang="0">
                  <a:pos x="8" y="98"/>
                </a:cxn>
                <a:cxn ang="0">
                  <a:pos x="19" y="120"/>
                </a:cxn>
                <a:cxn ang="0">
                  <a:pos x="19" y="131"/>
                </a:cxn>
                <a:cxn ang="0">
                  <a:pos x="19" y="140"/>
                </a:cxn>
                <a:cxn ang="0">
                  <a:pos x="23" y="149"/>
                </a:cxn>
                <a:cxn ang="0">
                  <a:pos x="27" y="152"/>
                </a:cxn>
                <a:cxn ang="0">
                  <a:pos x="33" y="157"/>
                </a:cxn>
                <a:cxn ang="0">
                  <a:pos x="41" y="157"/>
                </a:cxn>
                <a:cxn ang="0">
                  <a:pos x="54" y="153"/>
                </a:cxn>
                <a:cxn ang="0">
                  <a:pos x="64" y="149"/>
                </a:cxn>
                <a:cxn ang="0">
                  <a:pos x="82" y="149"/>
                </a:cxn>
                <a:cxn ang="0">
                  <a:pos x="93" y="147"/>
                </a:cxn>
                <a:cxn ang="0">
                  <a:pos x="100" y="146"/>
                </a:cxn>
                <a:cxn ang="0">
                  <a:pos x="109" y="143"/>
                </a:cxn>
                <a:cxn ang="0">
                  <a:pos x="132" y="128"/>
                </a:cxn>
                <a:cxn ang="0">
                  <a:pos x="159" y="95"/>
                </a:cxn>
                <a:cxn ang="0">
                  <a:pos x="175" y="77"/>
                </a:cxn>
                <a:cxn ang="0">
                  <a:pos x="181" y="59"/>
                </a:cxn>
                <a:cxn ang="0">
                  <a:pos x="172" y="59"/>
                </a:cxn>
                <a:cxn ang="0">
                  <a:pos x="137" y="97"/>
                </a:cxn>
                <a:cxn ang="0">
                  <a:pos x="130" y="99"/>
                </a:cxn>
                <a:cxn ang="0">
                  <a:pos x="127" y="105"/>
                </a:cxn>
                <a:cxn ang="0">
                  <a:pos x="123" y="104"/>
                </a:cxn>
                <a:cxn ang="0">
                  <a:pos x="116" y="95"/>
                </a:cxn>
                <a:cxn ang="0">
                  <a:pos x="123" y="85"/>
                </a:cxn>
                <a:cxn ang="0">
                  <a:pos x="134" y="80"/>
                </a:cxn>
                <a:cxn ang="0">
                  <a:pos x="141" y="89"/>
                </a:cxn>
                <a:cxn ang="0">
                  <a:pos x="137" y="97"/>
                </a:cxn>
              </a:cxnLst>
              <a:rect l="0" t="0" r="r" b="b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2E7EC44-0603-46A4-99A5-C5FA363BF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6" y="4645529"/>
              <a:ext cx="304757" cy="323924"/>
            </a:xfrm>
            <a:custGeom>
              <a:avLst/>
              <a:gdLst/>
              <a:ahLst/>
              <a:cxnLst>
                <a:cxn ang="0">
                  <a:pos x="8" y="129"/>
                </a:cxn>
                <a:cxn ang="0">
                  <a:pos x="13" y="131"/>
                </a:cxn>
                <a:cxn ang="0">
                  <a:pos x="24" y="132"/>
                </a:cxn>
                <a:cxn ang="0">
                  <a:pos x="34" y="134"/>
                </a:cxn>
                <a:cxn ang="0">
                  <a:pos x="73" y="134"/>
                </a:cxn>
                <a:cxn ang="0">
                  <a:pos x="77" y="138"/>
                </a:cxn>
                <a:cxn ang="0">
                  <a:pos x="102" y="138"/>
                </a:cxn>
                <a:cxn ang="0">
                  <a:pos x="119" y="137"/>
                </a:cxn>
                <a:cxn ang="0">
                  <a:pos x="122" y="136"/>
                </a:cxn>
                <a:cxn ang="0">
                  <a:pos x="109" y="119"/>
                </a:cxn>
                <a:cxn ang="0">
                  <a:pos x="110" y="81"/>
                </a:cxn>
                <a:cxn ang="0">
                  <a:pos x="127" y="82"/>
                </a:cxn>
                <a:cxn ang="0">
                  <a:pos x="130" y="79"/>
                </a:cxn>
                <a:cxn ang="0">
                  <a:pos x="132" y="57"/>
                </a:cxn>
                <a:cxn ang="0">
                  <a:pos x="129" y="57"/>
                </a:cxn>
                <a:cxn ang="0">
                  <a:pos x="119" y="58"/>
                </a:cxn>
                <a:cxn ang="0">
                  <a:pos x="113" y="61"/>
                </a:cxn>
                <a:cxn ang="0">
                  <a:pos x="113" y="52"/>
                </a:cxn>
                <a:cxn ang="0">
                  <a:pos x="108" y="43"/>
                </a:cxn>
                <a:cxn ang="0">
                  <a:pos x="109" y="27"/>
                </a:cxn>
                <a:cxn ang="0">
                  <a:pos x="107" y="18"/>
                </a:cxn>
                <a:cxn ang="0">
                  <a:pos x="100" y="16"/>
                </a:cxn>
                <a:cxn ang="0">
                  <a:pos x="94" y="14"/>
                </a:cxn>
                <a:cxn ang="0">
                  <a:pos x="85" y="14"/>
                </a:cxn>
                <a:cxn ang="0">
                  <a:pos x="81" y="24"/>
                </a:cxn>
                <a:cxn ang="0">
                  <a:pos x="68" y="26"/>
                </a:cxn>
                <a:cxn ang="0">
                  <a:pos x="58" y="19"/>
                </a:cxn>
                <a:cxn ang="0">
                  <a:pos x="54" y="10"/>
                </a:cxn>
                <a:cxn ang="0">
                  <a:pos x="52" y="1"/>
                </a:cxn>
                <a:cxn ang="0">
                  <a:pos x="15" y="1"/>
                </a:cxn>
                <a:cxn ang="0">
                  <a:pos x="9" y="4"/>
                </a:cxn>
                <a:cxn ang="0">
                  <a:pos x="19" y="28"/>
                </a:cxn>
                <a:cxn ang="0">
                  <a:pos x="17" y="39"/>
                </a:cxn>
                <a:cxn ang="0">
                  <a:pos x="24" y="63"/>
                </a:cxn>
                <a:cxn ang="0">
                  <a:pos x="16" y="79"/>
                </a:cxn>
                <a:cxn ang="0">
                  <a:pos x="8" y="101"/>
                </a:cxn>
                <a:cxn ang="0">
                  <a:pos x="2" y="117"/>
                </a:cxn>
                <a:cxn ang="0">
                  <a:pos x="1" y="132"/>
                </a:cxn>
                <a:cxn ang="0">
                  <a:pos x="1" y="132"/>
                </a:cxn>
                <a:cxn ang="0">
                  <a:pos x="4" y="132"/>
                </a:cxn>
                <a:cxn ang="0">
                  <a:pos x="8" y="129"/>
                </a:cxn>
              </a:cxnLst>
              <a:rect l="0" t="0" r="r" b="b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EC4022A-D1F9-4835-BF31-E2A785C26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20" y="4706864"/>
              <a:ext cx="299007" cy="264505"/>
            </a:xfrm>
            <a:custGeom>
              <a:avLst/>
              <a:gdLst/>
              <a:ahLst/>
              <a:cxnLst>
                <a:cxn ang="0">
                  <a:pos x="100" y="5"/>
                </a:cxn>
                <a:cxn ang="0">
                  <a:pos x="92" y="0"/>
                </a:cxn>
                <a:cxn ang="0">
                  <a:pos x="78" y="3"/>
                </a:cxn>
                <a:cxn ang="0">
                  <a:pos x="75" y="10"/>
                </a:cxn>
                <a:cxn ang="0">
                  <a:pos x="74" y="16"/>
                </a:cxn>
                <a:cxn ang="0">
                  <a:pos x="73" y="29"/>
                </a:cxn>
                <a:cxn ang="0">
                  <a:pos x="71" y="39"/>
                </a:cxn>
                <a:cxn ang="0">
                  <a:pos x="78" y="48"/>
                </a:cxn>
                <a:cxn ang="0">
                  <a:pos x="86" y="46"/>
                </a:cxn>
                <a:cxn ang="0">
                  <a:pos x="87" y="54"/>
                </a:cxn>
                <a:cxn ang="0">
                  <a:pos x="85" y="59"/>
                </a:cxn>
                <a:cxn ang="0">
                  <a:pos x="77" y="59"/>
                </a:cxn>
                <a:cxn ang="0">
                  <a:pos x="73" y="49"/>
                </a:cxn>
                <a:cxn ang="0">
                  <a:pos x="64" y="47"/>
                </a:cxn>
                <a:cxn ang="0">
                  <a:pos x="58" y="41"/>
                </a:cxn>
                <a:cxn ang="0">
                  <a:pos x="54" y="43"/>
                </a:cxn>
                <a:cxn ang="0">
                  <a:pos x="49" y="44"/>
                </a:cxn>
                <a:cxn ang="0">
                  <a:pos x="40" y="41"/>
                </a:cxn>
                <a:cxn ang="0">
                  <a:pos x="36" y="36"/>
                </a:cxn>
                <a:cxn ang="0">
                  <a:pos x="29" y="36"/>
                </a:cxn>
                <a:cxn ang="0">
                  <a:pos x="26" y="34"/>
                </a:cxn>
                <a:cxn ang="0">
                  <a:pos x="23" y="31"/>
                </a:cxn>
                <a:cxn ang="0">
                  <a:pos x="21" y="53"/>
                </a:cxn>
                <a:cxn ang="0">
                  <a:pos x="18" y="56"/>
                </a:cxn>
                <a:cxn ang="0">
                  <a:pos x="1" y="55"/>
                </a:cxn>
                <a:cxn ang="0">
                  <a:pos x="0" y="93"/>
                </a:cxn>
                <a:cxn ang="0">
                  <a:pos x="13" y="110"/>
                </a:cxn>
                <a:cxn ang="0">
                  <a:pos x="34" y="109"/>
                </a:cxn>
                <a:cxn ang="0">
                  <a:pos x="35" y="112"/>
                </a:cxn>
                <a:cxn ang="0">
                  <a:pos x="40" y="111"/>
                </a:cxn>
                <a:cxn ang="0">
                  <a:pos x="55" y="114"/>
                </a:cxn>
                <a:cxn ang="0">
                  <a:pos x="66" y="101"/>
                </a:cxn>
                <a:cxn ang="0">
                  <a:pos x="77" y="93"/>
                </a:cxn>
                <a:cxn ang="0">
                  <a:pos x="83" y="87"/>
                </a:cxn>
                <a:cxn ang="0">
                  <a:pos x="93" y="87"/>
                </a:cxn>
                <a:cxn ang="0">
                  <a:pos x="93" y="87"/>
                </a:cxn>
                <a:cxn ang="0">
                  <a:pos x="91" y="79"/>
                </a:cxn>
                <a:cxn ang="0">
                  <a:pos x="122" y="67"/>
                </a:cxn>
                <a:cxn ang="0">
                  <a:pos x="120" y="62"/>
                </a:cxn>
                <a:cxn ang="0">
                  <a:pos x="122" y="51"/>
                </a:cxn>
                <a:cxn ang="0">
                  <a:pos x="127" y="48"/>
                </a:cxn>
                <a:cxn ang="0">
                  <a:pos x="126" y="30"/>
                </a:cxn>
                <a:cxn ang="0">
                  <a:pos x="130" y="28"/>
                </a:cxn>
                <a:cxn ang="0">
                  <a:pos x="125" y="16"/>
                </a:cxn>
                <a:cxn ang="0">
                  <a:pos x="110" y="9"/>
                </a:cxn>
                <a:cxn ang="0">
                  <a:pos x="100" y="5"/>
                </a:cxn>
              </a:cxnLst>
              <a:rect l="0" t="0" r="r" b="b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EE5122B-4E59-4B23-8F7A-D010912C9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857" y="4519027"/>
              <a:ext cx="51752" cy="4600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3" y="18"/>
                </a:cxn>
                <a:cxn ang="0">
                  <a:pos x="6" y="19"/>
                </a:cxn>
                <a:cxn ang="0">
                  <a:pos x="12" y="15"/>
                </a:cxn>
                <a:cxn ang="0">
                  <a:pos x="22" y="13"/>
                </a:cxn>
                <a:cxn ang="0">
                  <a:pos x="20" y="5"/>
                </a:cxn>
                <a:cxn ang="0">
                  <a:pos x="18" y="0"/>
                </a:cxn>
              </a:cxnLst>
              <a:rect l="0" t="0" r="r" b="b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76F42F9-B514-42F9-980A-1D4FCBAA0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8197" y="4172103"/>
              <a:ext cx="270256" cy="360341"/>
            </a:xfrm>
            <a:custGeom>
              <a:avLst/>
              <a:gdLst/>
              <a:ahLst/>
              <a:cxnLst>
                <a:cxn ang="0">
                  <a:pos x="27" y="30"/>
                </a:cxn>
                <a:cxn ang="0">
                  <a:pos x="35" y="37"/>
                </a:cxn>
                <a:cxn ang="0">
                  <a:pos x="58" y="45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47" y="81"/>
                </a:cxn>
                <a:cxn ang="0">
                  <a:pos x="35" y="83"/>
                </a:cxn>
                <a:cxn ang="0">
                  <a:pos x="20" y="91"/>
                </a:cxn>
                <a:cxn ang="0">
                  <a:pos x="11" y="92"/>
                </a:cxn>
                <a:cxn ang="0">
                  <a:pos x="5" y="100"/>
                </a:cxn>
                <a:cxn ang="0">
                  <a:pos x="0" y="108"/>
                </a:cxn>
                <a:cxn ang="0">
                  <a:pos x="1" y="148"/>
                </a:cxn>
                <a:cxn ang="0">
                  <a:pos x="6" y="157"/>
                </a:cxn>
                <a:cxn ang="0">
                  <a:pos x="31" y="131"/>
                </a:cxn>
                <a:cxn ang="0">
                  <a:pos x="51" y="116"/>
                </a:cxn>
                <a:cxn ang="0">
                  <a:pos x="79" y="88"/>
                </a:cxn>
                <a:cxn ang="0">
                  <a:pos x="92" y="67"/>
                </a:cxn>
                <a:cxn ang="0">
                  <a:pos x="102" y="50"/>
                </a:cxn>
                <a:cxn ang="0">
                  <a:pos x="113" y="28"/>
                </a:cxn>
                <a:cxn ang="0">
                  <a:pos x="117" y="8"/>
                </a:cxn>
                <a:cxn ang="0">
                  <a:pos x="109" y="4"/>
                </a:cxn>
                <a:cxn ang="0">
                  <a:pos x="84" y="11"/>
                </a:cxn>
                <a:cxn ang="0">
                  <a:pos x="66" y="15"/>
                </a:cxn>
                <a:cxn ang="0">
                  <a:pos x="51" y="18"/>
                </a:cxn>
                <a:cxn ang="0">
                  <a:pos x="33" y="16"/>
                </a:cxn>
                <a:cxn ang="0">
                  <a:pos x="27" y="10"/>
                </a:cxn>
                <a:cxn ang="0">
                  <a:pos x="20" y="20"/>
                </a:cxn>
                <a:cxn ang="0">
                  <a:pos x="27" y="30"/>
                </a:cxn>
              </a:cxnLst>
              <a:rect l="0" t="0" r="r" b="b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F59E188-5F91-4D9E-9901-AAE3EA96A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586" y="3508923"/>
              <a:ext cx="314339" cy="249171"/>
            </a:xfrm>
            <a:custGeom>
              <a:avLst/>
              <a:gdLst/>
              <a:ahLst/>
              <a:cxnLst>
                <a:cxn ang="0">
                  <a:pos x="50" y="108"/>
                </a:cxn>
                <a:cxn ang="0">
                  <a:pos x="50" y="93"/>
                </a:cxn>
                <a:cxn ang="0">
                  <a:pos x="68" y="81"/>
                </a:cxn>
                <a:cxn ang="0">
                  <a:pos x="75" y="79"/>
                </a:cxn>
                <a:cxn ang="0">
                  <a:pos x="85" y="77"/>
                </a:cxn>
                <a:cxn ang="0">
                  <a:pos x="91" y="70"/>
                </a:cxn>
                <a:cxn ang="0">
                  <a:pos x="99" y="67"/>
                </a:cxn>
                <a:cxn ang="0">
                  <a:pos x="104" y="64"/>
                </a:cxn>
                <a:cxn ang="0">
                  <a:pos x="106" y="57"/>
                </a:cxn>
                <a:cxn ang="0">
                  <a:pos x="110" y="54"/>
                </a:cxn>
                <a:cxn ang="0">
                  <a:pos x="116" y="50"/>
                </a:cxn>
                <a:cxn ang="0">
                  <a:pos x="133" y="49"/>
                </a:cxn>
                <a:cxn ang="0">
                  <a:pos x="135" y="45"/>
                </a:cxn>
                <a:cxn ang="0">
                  <a:pos x="131" y="37"/>
                </a:cxn>
                <a:cxn ang="0">
                  <a:pos x="130" y="27"/>
                </a:cxn>
                <a:cxn ang="0">
                  <a:pos x="127" y="15"/>
                </a:cxn>
                <a:cxn ang="0">
                  <a:pos x="125" y="11"/>
                </a:cxn>
                <a:cxn ang="0">
                  <a:pos x="112" y="8"/>
                </a:cxn>
                <a:cxn ang="0">
                  <a:pos x="93" y="6"/>
                </a:cxn>
                <a:cxn ang="0">
                  <a:pos x="82" y="2"/>
                </a:cxn>
                <a:cxn ang="0">
                  <a:pos x="70" y="25"/>
                </a:cxn>
                <a:cxn ang="0">
                  <a:pos x="53" y="33"/>
                </a:cxn>
                <a:cxn ang="0">
                  <a:pos x="44" y="42"/>
                </a:cxn>
                <a:cxn ang="0">
                  <a:pos x="38" y="53"/>
                </a:cxn>
                <a:cxn ang="0">
                  <a:pos x="38" y="70"/>
                </a:cxn>
                <a:cxn ang="0">
                  <a:pos x="25" y="89"/>
                </a:cxn>
                <a:cxn ang="0">
                  <a:pos x="8" y="100"/>
                </a:cxn>
                <a:cxn ang="0">
                  <a:pos x="0" y="104"/>
                </a:cxn>
                <a:cxn ang="0">
                  <a:pos x="42" y="104"/>
                </a:cxn>
                <a:cxn ang="0">
                  <a:pos x="50" y="108"/>
                </a:cxn>
              </a:cxnLst>
              <a:rect l="0" t="0" r="r" b="b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D1431EB-F657-49A9-B1B6-C0BF16825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1430" y="3464839"/>
              <a:ext cx="113086" cy="210837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0" y="35"/>
                </a:cxn>
                <a:cxn ang="0">
                  <a:pos x="3" y="42"/>
                </a:cxn>
                <a:cxn ang="0">
                  <a:pos x="7" y="54"/>
                </a:cxn>
                <a:cxn ang="0">
                  <a:pos x="12" y="62"/>
                </a:cxn>
                <a:cxn ang="0">
                  <a:pos x="21" y="68"/>
                </a:cxn>
                <a:cxn ang="0">
                  <a:pos x="26" y="88"/>
                </a:cxn>
                <a:cxn ang="0">
                  <a:pos x="27" y="91"/>
                </a:cxn>
                <a:cxn ang="0">
                  <a:pos x="32" y="87"/>
                </a:cxn>
                <a:cxn ang="0">
                  <a:pos x="34" y="78"/>
                </a:cxn>
                <a:cxn ang="0">
                  <a:pos x="35" y="73"/>
                </a:cxn>
                <a:cxn ang="0">
                  <a:pos x="43" y="65"/>
                </a:cxn>
                <a:cxn ang="0">
                  <a:pos x="48" y="61"/>
                </a:cxn>
                <a:cxn ang="0">
                  <a:pos x="49" y="55"/>
                </a:cxn>
                <a:cxn ang="0">
                  <a:pos x="44" y="51"/>
                </a:cxn>
                <a:cxn ang="0">
                  <a:pos x="40" y="47"/>
                </a:cxn>
                <a:cxn ang="0">
                  <a:pos x="31" y="43"/>
                </a:cxn>
                <a:cxn ang="0">
                  <a:pos x="40" y="35"/>
                </a:cxn>
                <a:cxn ang="0">
                  <a:pos x="40" y="20"/>
                </a:cxn>
                <a:cxn ang="0">
                  <a:pos x="42" y="10"/>
                </a:cxn>
                <a:cxn ang="0">
                  <a:pos x="40" y="6"/>
                </a:cxn>
                <a:cxn ang="0">
                  <a:pos x="35" y="4"/>
                </a:cxn>
                <a:cxn ang="0">
                  <a:pos x="20" y="4"/>
                </a:cxn>
                <a:cxn ang="0">
                  <a:pos x="13" y="5"/>
                </a:cxn>
                <a:cxn ang="0">
                  <a:pos x="13" y="23"/>
                </a:cxn>
              </a:cxnLst>
              <a:rect l="0" t="0" r="r" b="b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BBDE074-9685-460D-B119-05EBFB7D4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671" y="3472505"/>
              <a:ext cx="542429" cy="519427"/>
            </a:xfrm>
            <a:custGeom>
              <a:avLst/>
              <a:gdLst/>
              <a:ahLst/>
              <a:cxnLst>
                <a:cxn ang="0">
                  <a:pos x="81" y="43"/>
                </a:cxn>
                <a:cxn ang="0">
                  <a:pos x="82" y="53"/>
                </a:cxn>
                <a:cxn ang="0">
                  <a:pos x="86" y="61"/>
                </a:cxn>
                <a:cxn ang="0">
                  <a:pos x="84" y="65"/>
                </a:cxn>
                <a:cxn ang="0">
                  <a:pos x="67" y="66"/>
                </a:cxn>
                <a:cxn ang="0">
                  <a:pos x="61" y="70"/>
                </a:cxn>
                <a:cxn ang="0">
                  <a:pos x="57" y="73"/>
                </a:cxn>
                <a:cxn ang="0">
                  <a:pos x="55" y="80"/>
                </a:cxn>
                <a:cxn ang="0">
                  <a:pos x="50" y="83"/>
                </a:cxn>
                <a:cxn ang="0">
                  <a:pos x="42" y="86"/>
                </a:cxn>
                <a:cxn ang="0">
                  <a:pos x="36" y="93"/>
                </a:cxn>
                <a:cxn ang="0">
                  <a:pos x="26" y="95"/>
                </a:cxn>
                <a:cxn ang="0">
                  <a:pos x="19" y="97"/>
                </a:cxn>
                <a:cxn ang="0">
                  <a:pos x="1" y="109"/>
                </a:cxn>
                <a:cxn ang="0">
                  <a:pos x="1" y="124"/>
                </a:cxn>
                <a:cxn ang="0">
                  <a:pos x="3" y="126"/>
                </a:cxn>
                <a:cxn ang="0">
                  <a:pos x="112" y="199"/>
                </a:cxn>
                <a:cxn ang="0">
                  <a:pos x="120" y="209"/>
                </a:cxn>
                <a:cxn ang="0">
                  <a:pos x="132" y="213"/>
                </a:cxn>
                <a:cxn ang="0">
                  <a:pos x="138" y="225"/>
                </a:cxn>
                <a:cxn ang="0">
                  <a:pos x="149" y="223"/>
                </a:cxn>
                <a:cxn ang="0">
                  <a:pos x="166" y="217"/>
                </a:cxn>
                <a:cxn ang="0">
                  <a:pos x="187" y="201"/>
                </a:cxn>
                <a:cxn ang="0">
                  <a:pos x="235" y="171"/>
                </a:cxn>
                <a:cxn ang="0">
                  <a:pos x="235" y="171"/>
                </a:cxn>
                <a:cxn ang="0">
                  <a:pos x="230" y="161"/>
                </a:cxn>
                <a:cxn ang="0">
                  <a:pos x="221" y="158"/>
                </a:cxn>
                <a:cxn ang="0">
                  <a:pos x="214" y="154"/>
                </a:cxn>
                <a:cxn ang="0">
                  <a:pos x="212" y="145"/>
                </a:cxn>
                <a:cxn ang="0">
                  <a:pos x="207" y="138"/>
                </a:cxn>
                <a:cxn ang="0">
                  <a:pos x="212" y="133"/>
                </a:cxn>
                <a:cxn ang="0">
                  <a:pos x="211" y="127"/>
                </a:cxn>
                <a:cxn ang="0">
                  <a:pos x="211" y="120"/>
                </a:cxn>
                <a:cxn ang="0">
                  <a:pos x="211" y="113"/>
                </a:cxn>
                <a:cxn ang="0">
                  <a:pos x="212" y="101"/>
                </a:cxn>
                <a:cxn ang="0">
                  <a:pos x="207" y="91"/>
                </a:cxn>
                <a:cxn ang="0">
                  <a:pos x="209" y="88"/>
                </a:cxn>
                <a:cxn ang="0">
                  <a:pos x="208" y="85"/>
                </a:cxn>
                <a:cxn ang="0">
                  <a:pos x="203" y="65"/>
                </a:cxn>
                <a:cxn ang="0">
                  <a:pos x="194" y="59"/>
                </a:cxn>
                <a:cxn ang="0">
                  <a:pos x="189" y="51"/>
                </a:cxn>
                <a:cxn ang="0">
                  <a:pos x="185" y="39"/>
                </a:cxn>
                <a:cxn ang="0">
                  <a:pos x="192" y="32"/>
                </a:cxn>
                <a:cxn ang="0">
                  <a:pos x="195" y="20"/>
                </a:cxn>
                <a:cxn ang="0">
                  <a:pos x="195" y="2"/>
                </a:cxn>
                <a:cxn ang="0">
                  <a:pos x="185" y="0"/>
                </a:cxn>
                <a:cxn ang="0">
                  <a:pos x="173" y="1"/>
                </a:cxn>
                <a:cxn ang="0">
                  <a:pos x="158" y="5"/>
                </a:cxn>
                <a:cxn ang="0">
                  <a:pos x="115" y="7"/>
                </a:cxn>
                <a:cxn ang="0">
                  <a:pos x="98" y="16"/>
                </a:cxn>
                <a:cxn ang="0">
                  <a:pos x="80" y="26"/>
                </a:cxn>
                <a:cxn ang="0">
                  <a:pos x="76" y="27"/>
                </a:cxn>
                <a:cxn ang="0">
                  <a:pos x="78" y="31"/>
                </a:cxn>
                <a:cxn ang="0">
                  <a:pos x="81" y="43"/>
                </a:cxn>
              </a:cxnLst>
              <a:rect l="0" t="0" r="r" b="b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AB5D6F05-DC4D-4D71-81E2-C1B1209F5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015" y="3591341"/>
              <a:ext cx="396759" cy="381425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1" y="18"/>
                </a:cxn>
                <a:cxn ang="0">
                  <a:pos x="10" y="23"/>
                </a:cxn>
                <a:cxn ang="0">
                  <a:pos x="8" y="32"/>
                </a:cxn>
                <a:cxn ang="0">
                  <a:pos x="1" y="39"/>
                </a:cxn>
                <a:cxn ang="0">
                  <a:pos x="6" y="49"/>
                </a:cxn>
                <a:cxn ang="0">
                  <a:pos x="5" y="61"/>
                </a:cxn>
                <a:cxn ang="0">
                  <a:pos x="5" y="68"/>
                </a:cxn>
                <a:cxn ang="0">
                  <a:pos x="5" y="75"/>
                </a:cxn>
                <a:cxn ang="0">
                  <a:pos x="6" y="81"/>
                </a:cxn>
                <a:cxn ang="0">
                  <a:pos x="1" y="86"/>
                </a:cxn>
                <a:cxn ang="0">
                  <a:pos x="6" y="93"/>
                </a:cxn>
                <a:cxn ang="0">
                  <a:pos x="8" y="102"/>
                </a:cxn>
                <a:cxn ang="0">
                  <a:pos x="15" y="106"/>
                </a:cxn>
                <a:cxn ang="0">
                  <a:pos x="24" y="109"/>
                </a:cxn>
                <a:cxn ang="0">
                  <a:pos x="29" y="119"/>
                </a:cxn>
                <a:cxn ang="0">
                  <a:pos x="46" y="122"/>
                </a:cxn>
                <a:cxn ang="0">
                  <a:pos x="53" y="129"/>
                </a:cxn>
                <a:cxn ang="0">
                  <a:pos x="72" y="119"/>
                </a:cxn>
                <a:cxn ang="0">
                  <a:pos x="158" y="165"/>
                </a:cxn>
                <a:cxn ang="0">
                  <a:pos x="158" y="159"/>
                </a:cxn>
                <a:cxn ang="0">
                  <a:pos x="169" y="159"/>
                </a:cxn>
                <a:cxn ang="0">
                  <a:pos x="169" y="48"/>
                </a:cxn>
                <a:cxn ang="0">
                  <a:pos x="169" y="32"/>
                </a:cxn>
                <a:cxn ang="0">
                  <a:pos x="170" y="18"/>
                </a:cxn>
                <a:cxn ang="0">
                  <a:pos x="171" y="15"/>
                </a:cxn>
                <a:cxn ang="0">
                  <a:pos x="171" y="15"/>
                </a:cxn>
                <a:cxn ang="0">
                  <a:pos x="156" y="11"/>
                </a:cxn>
                <a:cxn ang="0">
                  <a:pos x="138" y="2"/>
                </a:cxn>
                <a:cxn ang="0">
                  <a:pos x="113" y="15"/>
                </a:cxn>
                <a:cxn ang="0">
                  <a:pos x="115" y="29"/>
                </a:cxn>
                <a:cxn ang="0">
                  <a:pos x="97" y="29"/>
                </a:cxn>
                <a:cxn ang="0">
                  <a:pos x="77" y="22"/>
                </a:cxn>
                <a:cxn ang="0">
                  <a:pos x="65" y="14"/>
                </a:cxn>
                <a:cxn ang="0">
                  <a:pos x="58" y="7"/>
                </a:cxn>
                <a:cxn ang="0">
                  <a:pos x="38" y="3"/>
                </a:cxn>
                <a:cxn ang="0">
                  <a:pos x="25" y="0"/>
                </a:cxn>
                <a:cxn ang="0">
                  <a:pos x="24" y="6"/>
                </a:cxn>
                <a:cxn ang="0">
                  <a:pos x="19" y="10"/>
                </a:cxn>
              </a:cxnLst>
              <a:rect l="0" t="0" r="r" b="b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422E03D-8A94-41F7-B333-745BD783F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584" y="4122269"/>
              <a:ext cx="74752" cy="26834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25" y="10"/>
                </a:cxn>
                <a:cxn ang="0">
                  <a:pos x="32" y="8"/>
                </a:cxn>
                <a:cxn ang="0">
                  <a:pos x="26" y="7"/>
                </a:cxn>
                <a:cxn ang="0">
                  <a:pos x="15" y="2"/>
                </a:cxn>
                <a:cxn ang="0">
                  <a:pos x="1" y="5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16" y="7"/>
                </a:cxn>
              </a:cxnLst>
              <a:rect l="0" t="0" r="r" b="b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FE9F643-5740-4F48-B9C6-EA16F3BC9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250" y="4051351"/>
              <a:ext cx="151421" cy="122669"/>
            </a:xfrm>
            <a:custGeom>
              <a:avLst/>
              <a:gdLst/>
              <a:ahLst/>
              <a:cxnLst>
                <a:cxn ang="0">
                  <a:pos x="15" y="51"/>
                </a:cxn>
                <a:cxn ang="0">
                  <a:pos x="21" y="48"/>
                </a:cxn>
                <a:cxn ang="0">
                  <a:pos x="37" y="47"/>
                </a:cxn>
                <a:cxn ang="0">
                  <a:pos x="40" y="48"/>
                </a:cxn>
                <a:cxn ang="0">
                  <a:pos x="40" y="47"/>
                </a:cxn>
                <a:cxn ang="0">
                  <a:pos x="48" y="50"/>
                </a:cxn>
                <a:cxn ang="0">
                  <a:pos x="65" y="51"/>
                </a:cxn>
                <a:cxn ang="0">
                  <a:pos x="66" y="50"/>
                </a:cxn>
                <a:cxn ang="0">
                  <a:pos x="66" y="43"/>
                </a:cxn>
                <a:cxn ang="0">
                  <a:pos x="60" y="36"/>
                </a:cxn>
                <a:cxn ang="0">
                  <a:pos x="58" y="29"/>
                </a:cxn>
                <a:cxn ang="0">
                  <a:pos x="56" y="26"/>
                </a:cxn>
                <a:cxn ang="0">
                  <a:pos x="50" y="18"/>
                </a:cxn>
                <a:cxn ang="0">
                  <a:pos x="42" y="8"/>
                </a:cxn>
                <a:cxn ang="0">
                  <a:pos x="38" y="8"/>
                </a:cxn>
                <a:cxn ang="0">
                  <a:pos x="32" y="2"/>
                </a:cxn>
                <a:cxn ang="0">
                  <a:pos x="23" y="3"/>
                </a:cxn>
                <a:cxn ang="0">
                  <a:pos x="13" y="3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3" y="18"/>
                </a:cxn>
                <a:cxn ang="0">
                  <a:pos x="7" y="34"/>
                </a:cxn>
                <a:cxn ang="0">
                  <a:pos x="8" y="36"/>
                </a:cxn>
                <a:cxn ang="0">
                  <a:pos x="22" y="33"/>
                </a:cxn>
                <a:cxn ang="0">
                  <a:pos x="33" y="38"/>
                </a:cxn>
                <a:cxn ang="0">
                  <a:pos x="39" y="39"/>
                </a:cxn>
                <a:cxn ang="0">
                  <a:pos x="32" y="41"/>
                </a:cxn>
                <a:cxn ang="0">
                  <a:pos x="23" y="38"/>
                </a:cxn>
                <a:cxn ang="0">
                  <a:pos x="10" y="42"/>
                </a:cxn>
                <a:cxn ang="0">
                  <a:pos x="7" y="42"/>
                </a:cxn>
                <a:cxn ang="0">
                  <a:pos x="8" y="48"/>
                </a:cxn>
                <a:cxn ang="0">
                  <a:pos x="9" y="49"/>
                </a:cxn>
                <a:cxn ang="0">
                  <a:pos x="15" y="51"/>
                </a:cxn>
              </a:cxnLst>
              <a:rect l="0" t="0" r="r" b="b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11632716-C60A-4D7D-B1E3-377F7471D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0417" y="4160603"/>
              <a:ext cx="72835" cy="40252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26" y="12"/>
                </a:cxn>
                <a:cxn ang="0">
                  <a:pos x="30" y="10"/>
                </a:cxn>
                <a:cxn ang="0">
                  <a:pos x="29" y="5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12" y="1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9" y="9"/>
                </a:cxn>
                <a:cxn ang="0">
                  <a:pos x="14" y="18"/>
                </a:cxn>
                <a:cxn ang="0">
                  <a:pos x="15" y="18"/>
                </a:cxn>
                <a:cxn ang="0">
                  <a:pos x="16" y="17"/>
                </a:cxn>
              </a:cxnLst>
              <a:rect l="0" t="0" r="r" b="b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9FF18DC-C1C1-4621-8FDF-FD7EC7788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350" y="4198937"/>
              <a:ext cx="318174" cy="224255"/>
            </a:xfrm>
            <a:custGeom>
              <a:avLst/>
              <a:gdLst/>
              <a:ahLst/>
              <a:cxnLst>
                <a:cxn ang="0">
                  <a:pos x="128" y="55"/>
                </a:cxn>
                <a:cxn ang="0">
                  <a:pos x="124" y="47"/>
                </a:cxn>
                <a:cxn ang="0">
                  <a:pos x="117" y="41"/>
                </a:cxn>
                <a:cxn ang="0">
                  <a:pos x="112" y="34"/>
                </a:cxn>
                <a:cxn ang="0">
                  <a:pos x="103" y="30"/>
                </a:cxn>
                <a:cxn ang="0">
                  <a:pos x="101" y="27"/>
                </a:cxn>
                <a:cxn ang="0">
                  <a:pos x="97" y="26"/>
                </a:cxn>
                <a:cxn ang="0">
                  <a:pos x="98" y="22"/>
                </a:cxn>
                <a:cxn ang="0">
                  <a:pos x="97" y="12"/>
                </a:cxn>
                <a:cxn ang="0">
                  <a:pos x="89" y="1"/>
                </a:cxn>
                <a:cxn ang="0">
                  <a:pos x="87" y="1"/>
                </a:cxn>
                <a:cxn ang="0">
                  <a:pos x="78" y="5"/>
                </a:cxn>
                <a:cxn ang="0">
                  <a:pos x="76" y="10"/>
                </a:cxn>
                <a:cxn ang="0">
                  <a:pos x="65" y="21"/>
                </a:cxn>
                <a:cxn ang="0">
                  <a:pos x="49" y="25"/>
                </a:cxn>
                <a:cxn ang="0">
                  <a:pos x="48" y="31"/>
                </a:cxn>
                <a:cxn ang="0">
                  <a:pos x="38" y="36"/>
                </a:cxn>
                <a:cxn ang="0">
                  <a:pos x="26" y="40"/>
                </a:cxn>
                <a:cxn ang="0">
                  <a:pos x="18" y="40"/>
                </a:cxn>
                <a:cxn ang="0">
                  <a:pos x="12" y="42"/>
                </a:cxn>
                <a:cxn ang="0">
                  <a:pos x="11" y="41"/>
                </a:cxn>
                <a:cxn ang="0">
                  <a:pos x="5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5" y="78"/>
                </a:cxn>
                <a:cxn ang="0">
                  <a:pos x="6" y="84"/>
                </a:cxn>
                <a:cxn ang="0">
                  <a:pos x="9" y="88"/>
                </a:cxn>
                <a:cxn ang="0">
                  <a:pos x="16" y="95"/>
                </a:cxn>
                <a:cxn ang="0">
                  <a:pos x="18" y="97"/>
                </a:cxn>
                <a:cxn ang="0">
                  <a:pos x="19" y="96"/>
                </a:cxn>
                <a:cxn ang="0">
                  <a:pos x="21" y="88"/>
                </a:cxn>
                <a:cxn ang="0">
                  <a:pos x="27" y="86"/>
                </a:cxn>
                <a:cxn ang="0">
                  <a:pos x="32" y="85"/>
                </a:cxn>
                <a:cxn ang="0">
                  <a:pos x="42" y="86"/>
                </a:cxn>
                <a:cxn ang="0">
                  <a:pos x="42" y="79"/>
                </a:cxn>
                <a:cxn ang="0">
                  <a:pos x="53" y="70"/>
                </a:cxn>
                <a:cxn ang="0">
                  <a:pos x="63" y="76"/>
                </a:cxn>
                <a:cxn ang="0">
                  <a:pos x="84" y="80"/>
                </a:cxn>
                <a:cxn ang="0">
                  <a:pos x="88" y="72"/>
                </a:cxn>
                <a:cxn ang="0">
                  <a:pos x="97" y="72"/>
                </a:cxn>
                <a:cxn ang="0">
                  <a:pos x="108" y="69"/>
                </a:cxn>
                <a:cxn ang="0">
                  <a:pos x="117" y="68"/>
                </a:cxn>
                <a:cxn ang="0">
                  <a:pos x="130" y="69"/>
                </a:cxn>
                <a:cxn ang="0">
                  <a:pos x="138" y="68"/>
                </a:cxn>
                <a:cxn ang="0">
                  <a:pos x="136" y="61"/>
                </a:cxn>
                <a:cxn ang="0">
                  <a:pos x="128" y="55"/>
                </a:cxn>
              </a:cxnLst>
              <a:rect l="0" t="0" r="r" b="b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51217AC9-887E-413C-8F9E-3D80B56D0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595" y="4124185"/>
              <a:ext cx="308590" cy="256838"/>
            </a:xfrm>
            <a:custGeom>
              <a:avLst/>
              <a:gdLst/>
              <a:ahLst/>
              <a:cxnLst>
                <a:cxn ang="0">
                  <a:pos x="83" y="81"/>
                </a:cxn>
                <a:cxn ang="0">
                  <a:pos x="89" y="80"/>
                </a:cxn>
                <a:cxn ang="0">
                  <a:pos x="97" y="86"/>
                </a:cxn>
                <a:cxn ang="0">
                  <a:pos x="102" y="81"/>
                </a:cxn>
                <a:cxn ang="0">
                  <a:pos x="110" y="63"/>
                </a:cxn>
                <a:cxn ang="0">
                  <a:pos x="116" y="57"/>
                </a:cxn>
                <a:cxn ang="0">
                  <a:pos x="117" y="51"/>
                </a:cxn>
                <a:cxn ang="0">
                  <a:pos x="120" y="43"/>
                </a:cxn>
                <a:cxn ang="0">
                  <a:pos x="126" y="31"/>
                </a:cxn>
                <a:cxn ang="0">
                  <a:pos x="133" y="27"/>
                </a:cxn>
                <a:cxn ang="0">
                  <a:pos x="132" y="20"/>
                </a:cxn>
                <a:cxn ang="0">
                  <a:pos x="128" y="16"/>
                </a:cxn>
                <a:cxn ang="0">
                  <a:pos x="128" y="9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2" y="10"/>
                </a:cxn>
                <a:cxn ang="0">
                  <a:pos x="103" y="8"/>
                </a:cxn>
                <a:cxn ang="0">
                  <a:pos x="88" y="7"/>
                </a:cxn>
                <a:cxn ang="0">
                  <a:pos x="80" y="13"/>
                </a:cxn>
                <a:cxn ang="0">
                  <a:pos x="69" y="13"/>
                </a:cxn>
                <a:cxn ang="0">
                  <a:pos x="60" y="8"/>
                </a:cxn>
                <a:cxn ang="0">
                  <a:pos x="51" y="11"/>
                </a:cxn>
                <a:cxn ang="0">
                  <a:pos x="45" y="5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19" y="4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10" y="23"/>
                </a:cxn>
                <a:cxn ang="0">
                  <a:pos x="11" y="31"/>
                </a:cxn>
                <a:cxn ang="0">
                  <a:pos x="10" y="47"/>
                </a:cxn>
                <a:cxn ang="0">
                  <a:pos x="6" y="54"/>
                </a:cxn>
                <a:cxn ang="0">
                  <a:pos x="1" y="62"/>
                </a:cxn>
                <a:cxn ang="0">
                  <a:pos x="1" y="75"/>
                </a:cxn>
                <a:cxn ang="0">
                  <a:pos x="5" y="84"/>
                </a:cxn>
                <a:cxn ang="0">
                  <a:pos x="5" y="84"/>
                </a:cxn>
                <a:cxn ang="0">
                  <a:pos x="22" y="88"/>
                </a:cxn>
                <a:cxn ang="0">
                  <a:pos x="32" y="100"/>
                </a:cxn>
                <a:cxn ang="0">
                  <a:pos x="38" y="110"/>
                </a:cxn>
                <a:cxn ang="0">
                  <a:pos x="50" y="107"/>
                </a:cxn>
                <a:cxn ang="0">
                  <a:pos x="65" y="105"/>
                </a:cxn>
                <a:cxn ang="0">
                  <a:pos x="66" y="105"/>
                </a:cxn>
                <a:cxn ang="0">
                  <a:pos x="70" y="93"/>
                </a:cxn>
                <a:cxn ang="0">
                  <a:pos x="83" y="81"/>
                </a:cxn>
              </a:cxnLst>
              <a:rect l="0" t="0" r="r" b="b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11B21EA-9FE3-45CB-AA5A-AB1EBF393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843" y="4164436"/>
              <a:ext cx="78586" cy="161003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37"/>
                </a:cxn>
                <a:cxn ang="0">
                  <a:pos x="32" y="30"/>
                </a:cxn>
                <a:cxn ang="0">
                  <a:pos x="33" y="14"/>
                </a:cxn>
                <a:cxn ang="0">
                  <a:pos x="32" y="6"/>
                </a:cxn>
                <a:cxn ang="0">
                  <a:pos x="28" y="6"/>
                </a:cxn>
                <a:cxn ang="0">
                  <a:pos x="25" y="1"/>
                </a:cxn>
                <a:cxn ang="0">
                  <a:pos x="21" y="6"/>
                </a:cxn>
                <a:cxn ang="0">
                  <a:pos x="18" y="11"/>
                </a:cxn>
                <a:cxn ang="0">
                  <a:pos x="8" y="13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6" y="28"/>
                </a:cxn>
                <a:cxn ang="0">
                  <a:pos x="9" y="36"/>
                </a:cxn>
                <a:cxn ang="0">
                  <a:pos x="10" y="49"/>
                </a:cxn>
                <a:cxn ang="0">
                  <a:pos x="11" y="70"/>
                </a:cxn>
                <a:cxn ang="0">
                  <a:pos x="19" y="69"/>
                </a:cxn>
                <a:cxn ang="0">
                  <a:pos x="27" y="67"/>
                </a:cxn>
                <a:cxn ang="0">
                  <a:pos x="23" y="58"/>
                </a:cxn>
                <a:cxn ang="0">
                  <a:pos x="23" y="45"/>
                </a:cxn>
              </a:cxnLst>
              <a:rect l="0" t="0" r="r" b="b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1334AA94-7CF4-48AA-8DAE-11E8298DB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7842" y="4198937"/>
              <a:ext cx="49834" cy="136087"/>
            </a:xfrm>
            <a:custGeom>
              <a:avLst/>
              <a:gdLst/>
              <a:ahLst/>
              <a:cxnLst>
                <a:cxn ang="0">
                  <a:pos x="19" y="21"/>
                </a:cxn>
                <a:cxn ang="0">
                  <a:pos x="16" y="13"/>
                </a:cxn>
                <a:cxn ang="0">
                  <a:pos x="10" y="2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3" y="8"/>
                </a:cxn>
                <a:cxn ang="0">
                  <a:pos x="5" y="15"/>
                </a:cxn>
                <a:cxn ang="0">
                  <a:pos x="6" y="31"/>
                </a:cxn>
                <a:cxn ang="0">
                  <a:pos x="9" y="46"/>
                </a:cxn>
                <a:cxn ang="0">
                  <a:pos x="13" y="59"/>
                </a:cxn>
                <a:cxn ang="0">
                  <a:pos x="15" y="58"/>
                </a:cxn>
                <a:cxn ang="0">
                  <a:pos x="21" y="55"/>
                </a:cxn>
                <a:cxn ang="0">
                  <a:pos x="20" y="34"/>
                </a:cxn>
                <a:cxn ang="0">
                  <a:pos x="19" y="21"/>
                </a:cxn>
              </a:cxnLst>
              <a:rect l="0" t="0" r="r" b="b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2C3B6600-90B8-4BD9-818F-3E5A485B7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014" y="4145269"/>
              <a:ext cx="193588" cy="300923"/>
            </a:xfrm>
            <a:custGeom>
              <a:avLst/>
              <a:gdLst/>
              <a:ahLst/>
              <a:cxnLst>
                <a:cxn ang="0">
                  <a:pos x="35" y="124"/>
                </a:cxn>
                <a:cxn ang="0">
                  <a:pos x="65" y="125"/>
                </a:cxn>
                <a:cxn ang="0">
                  <a:pos x="81" y="130"/>
                </a:cxn>
                <a:cxn ang="0">
                  <a:pos x="84" y="120"/>
                </a:cxn>
                <a:cxn ang="0">
                  <a:pos x="82" y="118"/>
                </a:cxn>
                <a:cxn ang="0">
                  <a:pos x="75" y="111"/>
                </a:cxn>
                <a:cxn ang="0">
                  <a:pos x="72" y="107"/>
                </a:cxn>
                <a:cxn ang="0">
                  <a:pos x="71" y="101"/>
                </a:cxn>
                <a:cxn ang="0">
                  <a:pos x="67" y="92"/>
                </a:cxn>
                <a:cxn ang="0">
                  <a:pos x="66" y="82"/>
                </a:cxn>
                <a:cxn ang="0">
                  <a:pos x="71" y="71"/>
                </a:cxn>
                <a:cxn ang="0">
                  <a:pos x="77" y="64"/>
                </a:cxn>
                <a:cxn ang="0">
                  <a:pos x="74" y="56"/>
                </a:cxn>
                <a:cxn ang="0">
                  <a:pos x="64" y="46"/>
                </a:cxn>
                <a:cxn ang="0">
                  <a:pos x="62" y="38"/>
                </a:cxn>
                <a:cxn ang="0">
                  <a:pos x="71" y="37"/>
                </a:cxn>
                <a:cxn ang="0">
                  <a:pos x="76" y="35"/>
                </a:cxn>
                <a:cxn ang="0">
                  <a:pos x="71" y="21"/>
                </a:cxn>
                <a:cxn ang="0">
                  <a:pos x="70" y="11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2" y="7"/>
                </a:cxn>
                <a:cxn ang="0">
                  <a:pos x="66" y="11"/>
                </a:cxn>
                <a:cxn ang="0">
                  <a:pos x="67" y="18"/>
                </a:cxn>
                <a:cxn ang="0">
                  <a:pos x="60" y="22"/>
                </a:cxn>
                <a:cxn ang="0">
                  <a:pos x="54" y="34"/>
                </a:cxn>
                <a:cxn ang="0">
                  <a:pos x="51" y="42"/>
                </a:cxn>
                <a:cxn ang="0">
                  <a:pos x="50" y="48"/>
                </a:cxn>
                <a:cxn ang="0">
                  <a:pos x="44" y="54"/>
                </a:cxn>
                <a:cxn ang="0">
                  <a:pos x="36" y="72"/>
                </a:cxn>
                <a:cxn ang="0">
                  <a:pos x="31" y="77"/>
                </a:cxn>
                <a:cxn ang="0">
                  <a:pos x="23" y="71"/>
                </a:cxn>
                <a:cxn ang="0">
                  <a:pos x="17" y="72"/>
                </a:cxn>
                <a:cxn ang="0">
                  <a:pos x="4" y="84"/>
                </a:cxn>
                <a:cxn ang="0">
                  <a:pos x="0" y="96"/>
                </a:cxn>
                <a:cxn ang="0">
                  <a:pos x="5" y="103"/>
                </a:cxn>
                <a:cxn ang="0">
                  <a:pos x="14" y="104"/>
                </a:cxn>
                <a:cxn ang="0">
                  <a:pos x="17" y="115"/>
                </a:cxn>
                <a:cxn ang="0">
                  <a:pos x="15" y="125"/>
                </a:cxn>
                <a:cxn ang="0">
                  <a:pos x="31" y="125"/>
                </a:cxn>
                <a:cxn ang="0">
                  <a:pos x="35" y="124"/>
                </a:cxn>
              </a:cxnLst>
              <a:rect l="0" t="0" r="r" b="b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8FCF7B4D-0C82-4033-B750-ED98CBA25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421" y="4210437"/>
              <a:ext cx="159087" cy="162921"/>
            </a:xfrm>
            <a:custGeom>
              <a:avLst/>
              <a:gdLst/>
              <a:ahLst/>
              <a:cxnLst>
                <a:cxn ang="0">
                  <a:pos x="66" y="60"/>
                </a:cxn>
                <a:cxn ang="0">
                  <a:pos x="61" y="47"/>
                </a:cxn>
                <a:cxn ang="0">
                  <a:pos x="65" y="36"/>
                </a:cxn>
                <a:cxn ang="0">
                  <a:pos x="69" y="29"/>
                </a:cxn>
                <a:cxn ang="0">
                  <a:pos x="65" y="11"/>
                </a:cxn>
                <a:cxn ang="0">
                  <a:pos x="63" y="10"/>
                </a:cxn>
                <a:cxn ang="0">
                  <a:pos x="50" y="12"/>
                </a:cxn>
                <a:cxn ang="0">
                  <a:pos x="40" y="7"/>
                </a:cxn>
                <a:cxn ang="0">
                  <a:pos x="31" y="4"/>
                </a:cxn>
                <a:cxn ang="0">
                  <a:pos x="27" y="3"/>
                </a:cxn>
                <a:cxn ang="0">
                  <a:pos x="22" y="4"/>
                </a:cxn>
                <a:cxn ang="0">
                  <a:pos x="15" y="7"/>
                </a:cxn>
                <a:cxn ang="0">
                  <a:pos x="10" y="5"/>
                </a:cxn>
                <a:cxn ang="0">
                  <a:pos x="6" y="6"/>
                </a:cxn>
                <a:cxn ang="0">
                  <a:pos x="6" y="15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5" y="28"/>
                </a:cxn>
                <a:cxn ang="0">
                  <a:pos x="6" y="35"/>
                </a:cxn>
                <a:cxn ang="0">
                  <a:pos x="2" y="41"/>
                </a:cxn>
                <a:cxn ang="0">
                  <a:pos x="1" y="49"/>
                </a:cxn>
                <a:cxn ang="0">
                  <a:pos x="5" y="52"/>
                </a:cxn>
                <a:cxn ang="0">
                  <a:pos x="14" y="61"/>
                </a:cxn>
                <a:cxn ang="0">
                  <a:pos x="10" y="71"/>
                </a:cxn>
                <a:cxn ang="0">
                  <a:pos x="44" y="64"/>
                </a:cxn>
                <a:cxn ang="0">
                  <a:pos x="65" y="65"/>
                </a:cxn>
                <a:cxn ang="0">
                  <a:pos x="66" y="60"/>
                </a:cxn>
              </a:cxnLst>
              <a:rect l="0" t="0" r="r" b="b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8CFC20E-9756-4B19-85A9-5000EBDBB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341" y="4200853"/>
              <a:ext cx="111169" cy="168670"/>
            </a:xfrm>
            <a:custGeom>
              <a:avLst/>
              <a:gdLst/>
              <a:ahLst/>
              <a:cxnLst>
                <a:cxn ang="0">
                  <a:pos x="41" y="30"/>
                </a:cxn>
                <a:cxn ang="0">
                  <a:pos x="40" y="14"/>
                </a:cxn>
                <a:cxn ang="0">
                  <a:pos x="38" y="7"/>
                </a:cxn>
                <a:cxn ang="0">
                  <a:pos x="35" y="0"/>
                </a:cxn>
                <a:cxn ang="0">
                  <a:pos x="32" y="3"/>
                </a:cxn>
                <a:cxn ang="0">
                  <a:pos x="4" y="2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8" y="33"/>
                </a:cxn>
                <a:cxn ang="0">
                  <a:pos x="4" y="40"/>
                </a:cxn>
                <a:cxn ang="0">
                  <a:pos x="0" y="51"/>
                </a:cxn>
                <a:cxn ang="0">
                  <a:pos x="5" y="64"/>
                </a:cxn>
                <a:cxn ang="0">
                  <a:pos x="4" y="69"/>
                </a:cxn>
                <a:cxn ang="0">
                  <a:pos x="13" y="72"/>
                </a:cxn>
                <a:cxn ang="0">
                  <a:pos x="35" y="64"/>
                </a:cxn>
                <a:cxn ang="0">
                  <a:pos x="48" y="58"/>
                </a:cxn>
                <a:cxn ang="0">
                  <a:pos x="44" y="45"/>
                </a:cxn>
                <a:cxn ang="0">
                  <a:pos x="41" y="30"/>
                </a:cxn>
              </a:cxnLst>
              <a:rect l="0" t="0" r="r" b="b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74AA7CF4-50B0-4419-B462-F3D7E5543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918" y="4160603"/>
              <a:ext cx="199337" cy="147587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4" y="33"/>
                </a:cxn>
                <a:cxn ang="0">
                  <a:pos x="42" y="31"/>
                </a:cxn>
                <a:cxn ang="0">
                  <a:pos x="51" y="42"/>
                </a:cxn>
                <a:cxn ang="0">
                  <a:pos x="53" y="49"/>
                </a:cxn>
                <a:cxn ang="0">
                  <a:pos x="53" y="50"/>
                </a:cxn>
                <a:cxn ang="0">
                  <a:pos x="61" y="48"/>
                </a:cxn>
                <a:cxn ang="0">
                  <a:pos x="65" y="58"/>
                </a:cxn>
                <a:cxn ang="0">
                  <a:pos x="70" y="62"/>
                </a:cxn>
                <a:cxn ang="0">
                  <a:pos x="74" y="58"/>
                </a:cxn>
                <a:cxn ang="0">
                  <a:pos x="77" y="60"/>
                </a:cxn>
                <a:cxn ang="0">
                  <a:pos x="80" y="57"/>
                </a:cxn>
                <a:cxn ang="0">
                  <a:pos x="79" y="50"/>
                </a:cxn>
                <a:cxn ang="0">
                  <a:pos x="84" y="49"/>
                </a:cxn>
                <a:cxn ang="0">
                  <a:pos x="82" y="42"/>
                </a:cxn>
                <a:cxn ang="0">
                  <a:pos x="80" y="37"/>
                </a:cxn>
                <a:cxn ang="0">
                  <a:pos x="80" y="28"/>
                </a:cxn>
                <a:cxn ang="0">
                  <a:pos x="78" y="26"/>
                </a:cxn>
                <a:cxn ang="0">
                  <a:pos x="76" y="20"/>
                </a:cxn>
                <a:cxn ang="0">
                  <a:pos x="76" y="16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59" y="8"/>
                </a:cxn>
                <a:cxn ang="0">
                  <a:pos x="52" y="7"/>
                </a:cxn>
                <a:cxn ang="0">
                  <a:pos x="45" y="8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4"/>
                </a:cxn>
                <a:cxn ang="0">
                  <a:pos x="24" y="3"/>
                </a:cxn>
                <a:cxn ang="0">
                  <a:pos x="16" y="0"/>
                </a:cxn>
                <a:cxn ang="0">
                  <a:pos x="14" y="5"/>
                </a:cxn>
                <a:cxn ang="0">
                  <a:pos x="15" y="10"/>
                </a:cxn>
                <a:cxn ang="0">
                  <a:pos x="11" y="12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8" y="28"/>
                </a:cxn>
                <a:cxn ang="0">
                  <a:pos x="21" y="42"/>
                </a:cxn>
                <a:cxn ang="0">
                  <a:pos x="29" y="34"/>
                </a:cxn>
              </a:cxnLst>
              <a:rect l="0" t="0" r="r" b="b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FDBF256D-F0CE-4FE6-A281-614ADD62D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753" y="4269855"/>
              <a:ext cx="107335" cy="103502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34" y="23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3" y="10"/>
                </a:cxn>
                <a:cxn ang="0">
                  <a:pos x="29" y="14"/>
                </a:cxn>
                <a:cxn ang="0">
                  <a:pos x="24" y="1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2" y="15"/>
                </a:cxn>
                <a:cxn ang="0">
                  <a:pos x="0" y="19"/>
                </a:cxn>
                <a:cxn ang="0">
                  <a:pos x="14" y="28"/>
                </a:cxn>
                <a:cxn ang="0">
                  <a:pos x="41" y="45"/>
                </a:cxn>
                <a:cxn ang="0">
                  <a:pos x="43" y="45"/>
                </a:cxn>
                <a:cxn ang="0">
                  <a:pos x="47" y="35"/>
                </a:cxn>
                <a:cxn ang="0">
                  <a:pos x="38" y="26"/>
                </a:cxn>
              </a:cxnLst>
              <a:rect l="0" t="0" r="r" b="b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8FDF561F-EF65-46AA-B75C-E13FB46F2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4752" y="4231521"/>
              <a:ext cx="76668" cy="82419"/>
            </a:xfrm>
            <a:custGeom>
              <a:avLst/>
              <a:gdLst/>
              <a:ahLst/>
              <a:cxnLst>
                <a:cxn ang="0">
                  <a:pos x="31" y="24"/>
                </a:cxn>
                <a:cxn ang="0">
                  <a:pos x="32" y="18"/>
                </a:cxn>
                <a:cxn ang="0">
                  <a:pos x="30" y="11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8" y="3"/>
                </a:cxn>
                <a:cxn ang="0">
                  <a:pos x="0" y="11"/>
                </a:cxn>
                <a:cxn ang="0">
                  <a:pos x="2" y="15"/>
                </a:cxn>
                <a:cxn ang="0">
                  <a:pos x="11" y="30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31" y="24"/>
                </a:cxn>
              </a:cxnLst>
              <a:rect l="0" t="0" r="r" b="b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E6544CA1-A6E4-4488-833C-C81958C42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999" y="3748512"/>
              <a:ext cx="216588" cy="178254"/>
            </a:xfrm>
            <a:custGeom>
              <a:avLst/>
              <a:gdLst/>
              <a:ahLst/>
              <a:cxnLst>
                <a:cxn ang="0">
                  <a:pos x="44" y="59"/>
                </a:cxn>
                <a:cxn ang="0">
                  <a:pos x="56" y="51"/>
                </a:cxn>
                <a:cxn ang="0">
                  <a:pos x="56" y="20"/>
                </a:cxn>
                <a:cxn ang="0">
                  <a:pos x="94" y="20"/>
                </a:cxn>
                <a:cxn ang="0">
                  <a:pos x="94" y="4"/>
                </a:cxn>
                <a:cxn ang="0">
                  <a:pos x="86" y="0"/>
                </a:cxn>
                <a:cxn ang="0">
                  <a:pos x="44" y="0"/>
                </a:cxn>
                <a:cxn ang="0">
                  <a:pos x="38" y="10"/>
                </a:cxn>
                <a:cxn ang="0">
                  <a:pos x="23" y="31"/>
                </a:cxn>
                <a:cxn ang="0">
                  <a:pos x="3" y="66"/>
                </a:cxn>
                <a:cxn ang="0">
                  <a:pos x="0" y="77"/>
                </a:cxn>
                <a:cxn ang="0">
                  <a:pos x="44" y="77"/>
                </a:cxn>
                <a:cxn ang="0">
                  <a:pos x="44" y="59"/>
                </a:cxn>
              </a:cxnLst>
              <a:rect l="0" t="0" r="r" b="b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B52FC174-629B-48DB-B593-301315257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084" y="3758094"/>
              <a:ext cx="316257" cy="346924"/>
            </a:xfrm>
            <a:custGeom>
              <a:avLst/>
              <a:gdLst/>
              <a:ahLst/>
              <a:cxnLst>
                <a:cxn ang="0">
                  <a:pos x="11" y="130"/>
                </a:cxn>
                <a:cxn ang="0">
                  <a:pos x="21" y="130"/>
                </a:cxn>
                <a:cxn ang="0">
                  <a:pos x="30" y="129"/>
                </a:cxn>
                <a:cxn ang="0">
                  <a:pos x="36" y="135"/>
                </a:cxn>
                <a:cxn ang="0">
                  <a:pos x="40" y="135"/>
                </a:cxn>
                <a:cxn ang="0">
                  <a:pos x="48" y="145"/>
                </a:cxn>
                <a:cxn ang="0">
                  <a:pos x="53" y="150"/>
                </a:cxn>
                <a:cxn ang="0">
                  <a:pos x="59" y="147"/>
                </a:cxn>
                <a:cxn ang="0">
                  <a:pos x="66" y="144"/>
                </a:cxn>
                <a:cxn ang="0">
                  <a:pos x="72" y="143"/>
                </a:cxn>
                <a:cxn ang="0">
                  <a:pos x="80" y="144"/>
                </a:cxn>
                <a:cxn ang="0">
                  <a:pos x="87" y="141"/>
                </a:cxn>
                <a:cxn ang="0">
                  <a:pos x="131" y="141"/>
                </a:cxn>
                <a:cxn ang="0">
                  <a:pos x="132" y="131"/>
                </a:cxn>
                <a:cxn ang="0">
                  <a:pos x="129" y="128"/>
                </a:cxn>
                <a:cxn ang="0">
                  <a:pos x="118" y="28"/>
                </a:cxn>
                <a:cxn ang="0">
                  <a:pos x="137" y="28"/>
                </a:cxn>
                <a:cxn ang="0">
                  <a:pos x="97" y="2"/>
                </a:cxn>
                <a:cxn ang="0">
                  <a:pos x="95" y="0"/>
                </a:cxn>
                <a:cxn ang="0">
                  <a:pos x="95" y="16"/>
                </a:cxn>
                <a:cxn ang="0">
                  <a:pos x="57" y="16"/>
                </a:cxn>
                <a:cxn ang="0">
                  <a:pos x="57" y="47"/>
                </a:cxn>
                <a:cxn ang="0">
                  <a:pos x="45" y="55"/>
                </a:cxn>
                <a:cxn ang="0">
                  <a:pos x="45" y="73"/>
                </a:cxn>
                <a:cxn ang="0">
                  <a:pos x="1" y="73"/>
                </a:cxn>
                <a:cxn ang="0">
                  <a:pos x="7" y="85"/>
                </a:cxn>
                <a:cxn ang="0">
                  <a:pos x="9" y="104"/>
                </a:cxn>
                <a:cxn ang="0">
                  <a:pos x="6" y="126"/>
                </a:cxn>
                <a:cxn ang="0">
                  <a:pos x="4" y="135"/>
                </a:cxn>
                <a:cxn ang="0">
                  <a:pos x="4" y="135"/>
                </a:cxn>
                <a:cxn ang="0">
                  <a:pos x="11" y="130"/>
                </a:cxn>
              </a:cxnLst>
              <a:rect l="0" t="0" r="r" b="b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4E4AACC3-DFFE-4EF2-8A77-AC2AAA604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7753" y="3823262"/>
              <a:ext cx="435093" cy="408259"/>
            </a:xfrm>
            <a:custGeom>
              <a:avLst/>
              <a:gdLst/>
              <a:ahLst/>
              <a:cxnLst>
                <a:cxn ang="0">
                  <a:pos x="179" y="73"/>
                </a:cxn>
                <a:cxn ang="0">
                  <a:pos x="173" y="61"/>
                </a:cxn>
                <a:cxn ang="0">
                  <a:pos x="161" y="57"/>
                </a:cxn>
                <a:cxn ang="0">
                  <a:pos x="153" y="47"/>
                </a:cxn>
                <a:cxn ang="0">
                  <a:pos x="84" y="0"/>
                </a:cxn>
                <a:cxn ang="0">
                  <a:pos x="65" y="0"/>
                </a:cxn>
                <a:cxn ang="0">
                  <a:pos x="76" y="100"/>
                </a:cxn>
                <a:cxn ang="0">
                  <a:pos x="79" y="103"/>
                </a:cxn>
                <a:cxn ang="0">
                  <a:pos x="78" y="113"/>
                </a:cxn>
                <a:cxn ang="0">
                  <a:pos x="34" y="113"/>
                </a:cxn>
                <a:cxn ang="0">
                  <a:pos x="27" y="116"/>
                </a:cxn>
                <a:cxn ang="0">
                  <a:pos x="19" y="115"/>
                </a:cxn>
                <a:cxn ang="0">
                  <a:pos x="13" y="116"/>
                </a:cxn>
                <a:cxn ang="0">
                  <a:pos x="6" y="119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3" y="128"/>
                </a:cxn>
                <a:cxn ang="0">
                  <a:pos x="5" y="135"/>
                </a:cxn>
                <a:cxn ang="0">
                  <a:pos x="11" y="142"/>
                </a:cxn>
                <a:cxn ang="0">
                  <a:pos x="11" y="151"/>
                </a:cxn>
                <a:cxn ang="0">
                  <a:pos x="14" y="154"/>
                </a:cxn>
                <a:cxn ang="0">
                  <a:pos x="21" y="153"/>
                </a:cxn>
                <a:cxn ang="0">
                  <a:pos x="28" y="154"/>
                </a:cxn>
                <a:cxn ang="0">
                  <a:pos x="36" y="148"/>
                </a:cxn>
                <a:cxn ang="0">
                  <a:pos x="41" y="157"/>
                </a:cxn>
                <a:cxn ang="0">
                  <a:pos x="45" y="162"/>
                </a:cxn>
                <a:cxn ang="0">
                  <a:pos x="45" y="166"/>
                </a:cxn>
                <a:cxn ang="0">
                  <a:pos x="47" y="172"/>
                </a:cxn>
                <a:cxn ang="0">
                  <a:pos x="53" y="173"/>
                </a:cxn>
                <a:cxn ang="0">
                  <a:pos x="58" y="175"/>
                </a:cxn>
                <a:cxn ang="0">
                  <a:pos x="65" y="172"/>
                </a:cxn>
                <a:cxn ang="0">
                  <a:pos x="70" y="171"/>
                </a:cxn>
                <a:cxn ang="0">
                  <a:pos x="74" y="172"/>
                </a:cxn>
                <a:cxn ang="0">
                  <a:pos x="78" y="172"/>
                </a:cxn>
                <a:cxn ang="0">
                  <a:pos x="81" y="163"/>
                </a:cxn>
                <a:cxn ang="0">
                  <a:pos x="80" y="156"/>
                </a:cxn>
                <a:cxn ang="0">
                  <a:pos x="89" y="152"/>
                </a:cxn>
                <a:cxn ang="0">
                  <a:pos x="93" y="145"/>
                </a:cxn>
                <a:cxn ang="0">
                  <a:pos x="96" y="136"/>
                </a:cxn>
                <a:cxn ang="0">
                  <a:pos x="103" y="137"/>
                </a:cxn>
                <a:cxn ang="0">
                  <a:pos x="108" y="131"/>
                </a:cxn>
                <a:cxn ang="0">
                  <a:pos x="114" y="129"/>
                </a:cxn>
                <a:cxn ang="0">
                  <a:pos x="118" y="126"/>
                </a:cxn>
                <a:cxn ang="0">
                  <a:pos x="128" y="122"/>
                </a:cxn>
                <a:cxn ang="0">
                  <a:pos x="136" y="119"/>
                </a:cxn>
                <a:cxn ang="0">
                  <a:pos x="150" y="119"/>
                </a:cxn>
                <a:cxn ang="0">
                  <a:pos x="159" y="116"/>
                </a:cxn>
                <a:cxn ang="0">
                  <a:pos x="177" y="115"/>
                </a:cxn>
                <a:cxn ang="0">
                  <a:pos x="184" y="110"/>
                </a:cxn>
                <a:cxn ang="0">
                  <a:pos x="188" y="101"/>
                </a:cxn>
                <a:cxn ang="0">
                  <a:pos x="188" y="71"/>
                </a:cxn>
                <a:cxn ang="0">
                  <a:pos x="179" y="73"/>
                </a:cxn>
              </a:cxnLst>
              <a:rect l="0" t="0" r="r" b="b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15D5174E-9467-4879-A77B-291857D1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7924" y="4093518"/>
              <a:ext cx="212755" cy="151420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7" y="35"/>
                </a:cxn>
                <a:cxn ang="0">
                  <a:pos x="86" y="29"/>
                </a:cxn>
                <a:cxn ang="0">
                  <a:pos x="81" y="30"/>
                </a:cxn>
                <a:cxn ang="0">
                  <a:pos x="76" y="26"/>
                </a:cxn>
                <a:cxn ang="0">
                  <a:pos x="74" y="21"/>
                </a:cxn>
                <a:cxn ang="0">
                  <a:pos x="69" y="15"/>
                </a:cxn>
                <a:cxn ang="0">
                  <a:pos x="65" y="9"/>
                </a:cxn>
                <a:cxn ang="0">
                  <a:pos x="65" y="3"/>
                </a:cxn>
                <a:cxn ang="0">
                  <a:pos x="58" y="2"/>
                </a:cxn>
                <a:cxn ang="0">
                  <a:pos x="50" y="5"/>
                </a:cxn>
                <a:cxn ang="0">
                  <a:pos x="40" y="9"/>
                </a:cxn>
                <a:cxn ang="0">
                  <a:pos x="36" y="12"/>
                </a:cxn>
                <a:cxn ang="0">
                  <a:pos x="30" y="14"/>
                </a:cxn>
                <a:cxn ang="0">
                  <a:pos x="25" y="20"/>
                </a:cxn>
                <a:cxn ang="0">
                  <a:pos x="18" y="19"/>
                </a:cxn>
                <a:cxn ang="0">
                  <a:pos x="15" y="28"/>
                </a:cxn>
                <a:cxn ang="0">
                  <a:pos x="11" y="35"/>
                </a:cxn>
                <a:cxn ang="0">
                  <a:pos x="2" y="39"/>
                </a:cxn>
                <a:cxn ang="0">
                  <a:pos x="3" y="46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5" y="63"/>
                </a:cxn>
                <a:cxn ang="0">
                  <a:pos x="28" y="61"/>
                </a:cxn>
                <a:cxn ang="0">
                  <a:pos x="32" y="60"/>
                </a:cxn>
                <a:cxn ang="0">
                  <a:pos x="30" y="49"/>
                </a:cxn>
                <a:cxn ang="0">
                  <a:pos x="58" y="50"/>
                </a:cxn>
                <a:cxn ang="0">
                  <a:pos x="63" y="47"/>
                </a:cxn>
                <a:cxn ang="0">
                  <a:pos x="73" y="48"/>
                </a:cxn>
                <a:cxn ang="0">
                  <a:pos x="79" y="44"/>
                </a:cxn>
                <a:cxn ang="0">
                  <a:pos x="89" y="42"/>
                </a:cxn>
                <a:cxn ang="0">
                  <a:pos x="92" y="37"/>
                </a:cxn>
                <a:cxn ang="0">
                  <a:pos x="92" y="37"/>
                </a:cxn>
              </a:cxnLst>
              <a:rect l="0" t="0" r="r" b="b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4753FD6E-E91D-4FA2-96B3-FCE290887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5509" y="3867347"/>
              <a:ext cx="406342" cy="316257"/>
            </a:xfrm>
            <a:custGeom>
              <a:avLst/>
              <a:gdLst/>
              <a:ahLst/>
              <a:cxnLst>
                <a:cxn ang="0">
                  <a:pos x="168" y="20"/>
                </a:cxn>
                <a:cxn ang="0">
                  <a:pos x="167" y="5"/>
                </a:cxn>
                <a:cxn ang="0">
                  <a:pos x="158" y="10"/>
                </a:cxn>
                <a:cxn ang="0">
                  <a:pos x="151" y="3"/>
                </a:cxn>
                <a:cxn ang="0">
                  <a:pos x="134" y="0"/>
                </a:cxn>
                <a:cxn ang="0">
                  <a:pos x="86" y="30"/>
                </a:cxn>
                <a:cxn ang="0">
                  <a:pos x="65" y="46"/>
                </a:cxn>
                <a:cxn ang="0">
                  <a:pos x="48" y="52"/>
                </a:cxn>
                <a:cxn ang="0">
                  <a:pos x="46" y="52"/>
                </a:cxn>
                <a:cxn ang="0">
                  <a:pos x="46" y="82"/>
                </a:cxn>
                <a:cxn ang="0">
                  <a:pos x="42" y="91"/>
                </a:cxn>
                <a:cxn ang="0">
                  <a:pos x="35" y="96"/>
                </a:cxn>
                <a:cxn ang="0">
                  <a:pos x="17" y="97"/>
                </a:cxn>
                <a:cxn ang="0">
                  <a:pos x="8" y="100"/>
                </a:cxn>
                <a:cxn ang="0">
                  <a:pos x="1" y="101"/>
                </a:cxn>
                <a:cxn ang="0">
                  <a:pos x="1" y="107"/>
                </a:cxn>
                <a:cxn ang="0">
                  <a:pos x="5" y="113"/>
                </a:cxn>
                <a:cxn ang="0">
                  <a:pos x="10" y="119"/>
                </a:cxn>
                <a:cxn ang="0">
                  <a:pos x="12" y="124"/>
                </a:cxn>
                <a:cxn ang="0">
                  <a:pos x="17" y="128"/>
                </a:cxn>
                <a:cxn ang="0">
                  <a:pos x="22" y="127"/>
                </a:cxn>
                <a:cxn ang="0">
                  <a:pos x="23" y="133"/>
                </a:cxn>
                <a:cxn ang="0">
                  <a:pos x="28" y="135"/>
                </a:cxn>
                <a:cxn ang="0">
                  <a:pos x="32" y="130"/>
                </a:cxn>
                <a:cxn ang="0">
                  <a:pos x="35" y="135"/>
                </a:cxn>
                <a:cxn ang="0">
                  <a:pos x="40" y="133"/>
                </a:cxn>
                <a:cxn ang="0">
                  <a:pos x="45" y="125"/>
                </a:cxn>
                <a:cxn ang="0">
                  <a:pos x="48" y="116"/>
                </a:cxn>
                <a:cxn ang="0">
                  <a:pos x="58" y="116"/>
                </a:cxn>
                <a:cxn ang="0">
                  <a:pos x="65" y="114"/>
                </a:cxn>
                <a:cxn ang="0">
                  <a:pos x="74" y="117"/>
                </a:cxn>
                <a:cxn ang="0">
                  <a:pos x="80" y="123"/>
                </a:cxn>
                <a:cxn ang="0">
                  <a:pos x="89" y="120"/>
                </a:cxn>
                <a:cxn ang="0">
                  <a:pos x="98" y="125"/>
                </a:cxn>
                <a:cxn ang="0">
                  <a:pos x="109" y="125"/>
                </a:cxn>
                <a:cxn ang="0">
                  <a:pos x="117" y="119"/>
                </a:cxn>
                <a:cxn ang="0">
                  <a:pos x="132" y="120"/>
                </a:cxn>
                <a:cxn ang="0">
                  <a:pos x="141" y="122"/>
                </a:cxn>
                <a:cxn ang="0">
                  <a:pos x="149" y="115"/>
                </a:cxn>
                <a:cxn ang="0">
                  <a:pos x="151" y="114"/>
                </a:cxn>
                <a:cxn ang="0">
                  <a:pos x="151" y="111"/>
                </a:cxn>
                <a:cxn ang="0">
                  <a:pos x="153" y="101"/>
                </a:cxn>
                <a:cxn ang="0">
                  <a:pos x="171" y="79"/>
                </a:cxn>
                <a:cxn ang="0">
                  <a:pos x="172" y="51"/>
                </a:cxn>
                <a:cxn ang="0">
                  <a:pos x="174" y="39"/>
                </a:cxn>
                <a:cxn ang="0">
                  <a:pos x="172" y="30"/>
                </a:cxn>
                <a:cxn ang="0">
                  <a:pos x="168" y="20"/>
                </a:cxn>
              </a:cxnLst>
              <a:rect l="0" t="0" r="r" b="b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8E22657A-5FBB-4F09-845B-8BB89308E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4350" y="3867347"/>
              <a:ext cx="260673" cy="431259"/>
            </a:xfrm>
            <a:custGeom>
              <a:avLst/>
              <a:gdLst/>
              <a:ahLst/>
              <a:cxnLst>
                <a:cxn ang="0">
                  <a:pos x="112" y="46"/>
                </a:cxn>
                <a:cxn ang="0">
                  <a:pos x="26" y="0"/>
                </a:cxn>
                <a:cxn ang="0">
                  <a:pos x="16" y="5"/>
                </a:cxn>
                <a:cxn ang="0">
                  <a:pos x="17" y="20"/>
                </a:cxn>
                <a:cxn ang="0">
                  <a:pos x="21" y="30"/>
                </a:cxn>
                <a:cxn ang="0">
                  <a:pos x="23" y="39"/>
                </a:cxn>
                <a:cxn ang="0">
                  <a:pos x="21" y="51"/>
                </a:cxn>
                <a:cxn ang="0">
                  <a:pos x="20" y="79"/>
                </a:cxn>
                <a:cxn ang="0">
                  <a:pos x="2" y="10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2" y="117"/>
                </a:cxn>
                <a:cxn ang="0">
                  <a:pos x="7" y="122"/>
                </a:cxn>
                <a:cxn ang="0">
                  <a:pos x="14" y="132"/>
                </a:cxn>
                <a:cxn ang="0">
                  <a:pos x="15" y="142"/>
                </a:cxn>
                <a:cxn ang="0">
                  <a:pos x="20" y="156"/>
                </a:cxn>
                <a:cxn ang="0">
                  <a:pos x="15" y="158"/>
                </a:cxn>
                <a:cxn ang="0">
                  <a:pos x="6" y="159"/>
                </a:cxn>
                <a:cxn ang="0">
                  <a:pos x="8" y="167"/>
                </a:cxn>
                <a:cxn ang="0">
                  <a:pos x="18" y="177"/>
                </a:cxn>
                <a:cxn ang="0">
                  <a:pos x="22" y="186"/>
                </a:cxn>
                <a:cxn ang="0">
                  <a:pos x="28" y="184"/>
                </a:cxn>
                <a:cxn ang="0">
                  <a:pos x="36" y="184"/>
                </a:cxn>
                <a:cxn ang="0">
                  <a:pos x="48" y="180"/>
                </a:cxn>
                <a:cxn ang="0">
                  <a:pos x="58" y="175"/>
                </a:cxn>
                <a:cxn ang="0">
                  <a:pos x="59" y="169"/>
                </a:cxn>
                <a:cxn ang="0">
                  <a:pos x="75" y="165"/>
                </a:cxn>
                <a:cxn ang="0">
                  <a:pos x="86" y="154"/>
                </a:cxn>
                <a:cxn ang="0">
                  <a:pos x="88" y="149"/>
                </a:cxn>
                <a:cxn ang="0">
                  <a:pos x="97" y="145"/>
                </a:cxn>
                <a:cxn ang="0">
                  <a:pos x="99" y="145"/>
                </a:cxn>
                <a:cxn ang="0">
                  <a:pos x="99" y="145"/>
                </a:cxn>
                <a:cxn ang="0">
                  <a:pos x="100" y="140"/>
                </a:cxn>
                <a:cxn ang="0">
                  <a:pos x="95" y="133"/>
                </a:cxn>
                <a:cxn ang="0">
                  <a:pos x="93" y="125"/>
                </a:cxn>
                <a:cxn ang="0">
                  <a:pos x="91" y="118"/>
                </a:cxn>
                <a:cxn ang="0">
                  <a:pos x="92" y="110"/>
                </a:cxn>
                <a:cxn ang="0">
                  <a:pos x="97" y="102"/>
                </a:cxn>
                <a:cxn ang="0">
                  <a:pos x="101" y="95"/>
                </a:cxn>
                <a:cxn ang="0">
                  <a:pos x="111" y="89"/>
                </a:cxn>
                <a:cxn ang="0">
                  <a:pos x="112" y="77"/>
                </a:cxn>
                <a:cxn ang="0">
                  <a:pos x="112" y="46"/>
                </a:cxn>
              </a:cxnLst>
              <a:rect l="0" t="0" r="r" b="b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F0EE3CE9-CAB8-4C99-8EB9-FB1E55B42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439" y="3627758"/>
              <a:ext cx="285590" cy="283672"/>
            </a:xfrm>
            <a:custGeom>
              <a:avLst/>
              <a:gdLst/>
              <a:ahLst/>
              <a:cxnLst>
                <a:cxn ang="0">
                  <a:pos x="115" y="27"/>
                </a:cxn>
                <a:cxn ang="0">
                  <a:pos x="107" y="7"/>
                </a:cxn>
                <a:cxn ang="0">
                  <a:pos x="106" y="9"/>
                </a:cxn>
                <a:cxn ang="0">
                  <a:pos x="94" y="8"/>
                </a:cxn>
                <a:cxn ang="0">
                  <a:pos x="80" y="5"/>
                </a:cxn>
                <a:cxn ang="0">
                  <a:pos x="56" y="9"/>
                </a:cxn>
                <a:cxn ang="0">
                  <a:pos x="44" y="10"/>
                </a:cxn>
                <a:cxn ang="0">
                  <a:pos x="23" y="4"/>
                </a:cxn>
                <a:cxn ang="0">
                  <a:pos x="6" y="0"/>
                </a:cxn>
                <a:cxn ang="0">
                  <a:pos x="5" y="3"/>
                </a:cxn>
                <a:cxn ang="0">
                  <a:pos x="4" y="17"/>
                </a:cxn>
                <a:cxn ang="0">
                  <a:pos x="4" y="33"/>
                </a:cxn>
                <a:cxn ang="0">
                  <a:pos x="4" y="120"/>
                </a:cxn>
                <a:cxn ang="0">
                  <a:pos x="72" y="120"/>
                </a:cxn>
                <a:cxn ang="0">
                  <a:pos x="76" y="118"/>
                </a:cxn>
                <a:cxn ang="0">
                  <a:pos x="82" y="120"/>
                </a:cxn>
                <a:cxn ang="0">
                  <a:pos x="96" y="120"/>
                </a:cxn>
                <a:cxn ang="0">
                  <a:pos x="102" y="123"/>
                </a:cxn>
                <a:cxn ang="0">
                  <a:pos x="109" y="118"/>
                </a:cxn>
                <a:cxn ang="0">
                  <a:pos x="116" y="110"/>
                </a:cxn>
                <a:cxn ang="0">
                  <a:pos x="122" y="106"/>
                </a:cxn>
                <a:cxn ang="0">
                  <a:pos x="123" y="105"/>
                </a:cxn>
                <a:cxn ang="0">
                  <a:pos x="123" y="101"/>
                </a:cxn>
                <a:cxn ang="0">
                  <a:pos x="118" y="88"/>
                </a:cxn>
                <a:cxn ang="0">
                  <a:pos x="106" y="65"/>
                </a:cxn>
                <a:cxn ang="0">
                  <a:pos x="100" y="54"/>
                </a:cxn>
                <a:cxn ang="0">
                  <a:pos x="93" y="41"/>
                </a:cxn>
                <a:cxn ang="0">
                  <a:pos x="87" y="20"/>
                </a:cxn>
                <a:cxn ang="0">
                  <a:pos x="95" y="35"/>
                </a:cxn>
                <a:cxn ang="0">
                  <a:pos x="106" y="50"/>
                </a:cxn>
                <a:cxn ang="0">
                  <a:pos x="113" y="34"/>
                </a:cxn>
                <a:cxn ang="0">
                  <a:pos x="113" y="34"/>
                </a:cxn>
                <a:cxn ang="0">
                  <a:pos x="114" y="31"/>
                </a:cxn>
                <a:cxn ang="0">
                  <a:pos x="115" y="27"/>
                </a:cxn>
              </a:cxnLst>
              <a:rect l="0" t="0" r="r" b="b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7E2C7976-7EB2-4214-B25F-62802D48C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764" y="4432775"/>
              <a:ext cx="147587" cy="162921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34" y="58"/>
                </a:cxn>
                <a:cxn ang="0">
                  <a:pos x="41" y="53"/>
                </a:cxn>
                <a:cxn ang="0">
                  <a:pos x="45" y="47"/>
                </a:cxn>
                <a:cxn ang="0">
                  <a:pos x="52" y="54"/>
                </a:cxn>
                <a:cxn ang="0">
                  <a:pos x="60" y="56"/>
                </a:cxn>
                <a:cxn ang="0">
                  <a:pos x="64" y="42"/>
                </a:cxn>
                <a:cxn ang="0">
                  <a:pos x="61" y="30"/>
                </a:cxn>
                <a:cxn ang="0">
                  <a:pos x="59" y="21"/>
                </a:cxn>
                <a:cxn ang="0">
                  <a:pos x="60" y="12"/>
                </a:cxn>
                <a:cxn ang="0">
                  <a:pos x="49" y="12"/>
                </a:cxn>
                <a:cxn ang="0">
                  <a:pos x="50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5"/>
                </a:cxn>
                <a:cxn ang="0">
                  <a:pos x="15" y="16"/>
                </a:cxn>
                <a:cxn ang="0">
                  <a:pos x="10" y="16"/>
                </a:cxn>
                <a:cxn ang="0">
                  <a:pos x="8" y="19"/>
                </a:cxn>
                <a:cxn ang="0">
                  <a:pos x="13" y="25"/>
                </a:cxn>
                <a:cxn ang="0">
                  <a:pos x="7" y="29"/>
                </a:cxn>
                <a:cxn ang="0">
                  <a:pos x="2" y="36"/>
                </a:cxn>
                <a:cxn ang="0">
                  <a:pos x="8" y="46"/>
                </a:cxn>
                <a:cxn ang="0">
                  <a:pos x="16" y="57"/>
                </a:cxn>
                <a:cxn ang="0">
                  <a:pos x="27" y="71"/>
                </a:cxn>
                <a:cxn ang="0">
                  <a:pos x="32" y="67"/>
                </a:cxn>
              </a:cxnLst>
              <a:rect l="0" t="0" r="r" b="b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C6057AAB-797C-4DD9-8E30-5EAD3E0D0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098" y="4434692"/>
              <a:ext cx="57501" cy="34501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3" y="8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8" y="15"/>
                </a:cxn>
                <a:cxn ang="0">
                  <a:pos x="24" y="14"/>
                </a:cxn>
              </a:cxnLst>
              <a:rect l="0" t="0" r="r" b="b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700A0C67-244F-4CA9-A9E6-CB1A89A29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099" y="4394440"/>
              <a:ext cx="185921" cy="228089"/>
            </a:xfrm>
            <a:custGeom>
              <a:avLst/>
              <a:gdLst/>
              <a:ahLst/>
              <a:cxnLst>
                <a:cxn ang="0">
                  <a:pos x="21" y="94"/>
                </a:cxn>
                <a:cxn ang="0">
                  <a:pos x="29" y="95"/>
                </a:cxn>
                <a:cxn ang="0">
                  <a:pos x="38" y="95"/>
                </a:cxn>
                <a:cxn ang="0">
                  <a:pos x="43" y="95"/>
                </a:cxn>
                <a:cxn ang="0">
                  <a:pos x="50" y="88"/>
                </a:cxn>
                <a:cxn ang="0">
                  <a:pos x="54" y="80"/>
                </a:cxn>
                <a:cxn ang="0">
                  <a:pos x="55" y="61"/>
                </a:cxn>
                <a:cxn ang="0">
                  <a:pos x="64" y="49"/>
                </a:cxn>
                <a:cxn ang="0">
                  <a:pos x="73" y="25"/>
                </a:cxn>
                <a:cxn ang="0">
                  <a:pos x="77" y="13"/>
                </a:cxn>
                <a:cxn ang="0">
                  <a:pos x="79" y="1"/>
                </a:cxn>
                <a:cxn ang="0">
                  <a:pos x="79" y="1"/>
                </a:cxn>
                <a:cxn ang="0">
                  <a:pos x="69" y="0"/>
                </a:cxn>
                <a:cxn ang="0">
                  <a:pos x="64" y="1"/>
                </a:cxn>
                <a:cxn ang="0">
                  <a:pos x="58" y="3"/>
                </a:cxn>
                <a:cxn ang="0">
                  <a:pos x="56" y="11"/>
                </a:cxn>
                <a:cxn ang="0">
                  <a:pos x="52" y="22"/>
                </a:cxn>
                <a:cxn ang="0">
                  <a:pos x="36" y="17"/>
                </a:cxn>
                <a:cxn ang="0">
                  <a:pos x="23" y="17"/>
                </a:cxn>
                <a:cxn ang="0">
                  <a:pos x="22" y="28"/>
                </a:cxn>
                <a:cxn ang="0">
                  <a:pos x="33" y="28"/>
                </a:cxn>
                <a:cxn ang="0">
                  <a:pos x="32" y="37"/>
                </a:cxn>
                <a:cxn ang="0">
                  <a:pos x="34" y="46"/>
                </a:cxn>
                <a:cxn ang="0">
                  <a:pos x="37" y="58"/>
                </a:cxn>
                <a:cxn ang="0">
                  <a:pos x="33" y="72"/>
                </a:cxn>
                <a:cxn ang="0">
                  <a:pos x="25" y="70"/>
                </a:cxn>
                <a:cxn ang="0">
                  <a:pos x="18" y="63"/>
                </a:cxn>
                <a:cxn ang="0">
                  <a:pos x="14" y="69"/>
                </a:cxn>
                <a:cxn ang="0">
                  <a:pos x="7" y="74"/>
                </a:cxn>
                <a:cxn ang="0">
                  <a:pos x="5" y="83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11" y="99"/>
                </a:cxn>
                <a:cxn ang="0">
                  <a:pos x="21" y="94"/>
                </a:cxn>
              </a:cxnLst>
              <a:rect l="0" t="0" r="r" b="b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8E89B0D4-02D6-475D-B08B-FBC11F739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687" y="3869263"/>
              <a:ext cx="433176" cy="532844"/>
            </a:xfrm>
            <a:custGeom>
              <a:avLst/>
              <a:gdLst/>
              <a:ahLst/>
              <a:cxnLst>
                <a:cxn ang="0">
                  <a:pos x="141" y="13"/>
                </a:cxn>
                <a:cxn ang="0">
                  <a:pos x="128" y="15"/>
                </a:cxn>
                <a:cxn ang="0">
                  <a:pos x="108" y="13"/>
                </a:cxn>
                <a:cxn ang="0">
                  <a:pos x="36" y="15"/>
                </a:cxn>
                <a:cxn ang="0">
                  <a:pos x="25" y="39"/>
                </a:cxn>
                <a:cxn ang="0">
                  <a:pos x="24" y="88"/>
                </a:cxn>
                <a:cxn ang="0">
                  <a:pos x="10" y="101"/>
                </a:cxn>
                <a:cxn ang="0">
                  <a:pos x="4" y="117"/>
                </a:cxn>
                <a:cxn ang="0">
                  <a:pos x="8" y="132"/>
                </a:cxn>
                <a:cxn ang="0">
                  <a:pos x="12" y="144"/>
                </a:cxn>
                <a:cxn ang="0">
                  <a:pos x="21" y="165"/>
                </a:cxn>
                <a:cxn ang="0">
                  <a:pos x="24" y="170"/>
                </a:cxn>
                <a:cxn ang="0">
                  <a:pos x="35" y="177"/>
                </a:cxn>
                <a:cxn ang="0">
                  <a:pos x="47" y="190"/>
                </a:cxn>
                <a:cxn ang="0">
                  <a:pos x="59" y="204"/>
                </a:cxn>
                <a:cxn ang="0">
                  <a:pos x="64" y="213"/>
                </a:cxn>
                <a:cxn ang="0">
                  <a:pos x="76" y="219"/>
                </a:cxn>
                <a:cxn ang="0">
                  <a:pos x="88" y="218"/>
                </a:cxn>
                <a:cxn ang="0">
                  <a:pos x="109" y="227"/>
                </a:cxn>
                <a:cxn ang="0">
                  <a:pos x="124" y="226"/>
                </a:cxn>
                <a:cxn ang="0">
                  <a:pos x="135" y="222"/>
                </a:cxn>
                <a:cxn ang="0">
                  <a:pos x="146" y="214"/>
                </a:cxn>
                <a:cxn ang="0">
                  <a:pos x="155" y="217"/>
                </a:cxn>
                <a:cxn ang="0">
                  <a:pos x="145" y="198"/>
                </a:cxn>
                <a:cxn ang="0">
                  <a:pos x="125" y="180"/>
                </a:cxn>
                <a:cxn ang="0">
                  <a:pos x="136" y="172"/>
                </a:cxn>
                <a:cxn ang="0">
                  <a:pos x="141" y="149"/>
                </a:cxn>
                <a:cxn ang="0">
                  <a:pos x="149" y="133"/>
                </a:cxn>
                <a:cxn ang="0">
                  <a:pos x="161" y="119"/>
                </a:cxn>
                <a:cxn ang="0">
                  <a:pos x="166" y="90"/>
                </a:cxn>
                <a:cxn ang="0">
                  <a:pos x="176" y="73"/>
                </a:cxn>
                <a:cxn ang="0">
                  <a:pos x="180" y="57"/>
                </a:cxn>
                <a:cxn ang="0">
                  <a:pos x="171" y="20"/>
                </a:cxn>
                <a:cxn ang="0">
                  <a:pos x="155" y="0"/>
                </a:cxn>
                <a:cxn ang="0">
                  <a:pos x="148" y="5"/>
                </a:cxn>
              </a:cxnLst>
              <a:rect l="0" t="0" r="r" b="b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BB14DD20-F274-4193-ABA8-62CFB7742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7364" y="4156769"/>
              <a:ext cx="49834" cy="49834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3" y="10"/>
                </a:cxn>
                <a:cxn ang="0">
                  <a:pos x="2" y="20"/>
                </a:cxn>
                <a:cxn ang="0">
                  <a:pos x="9" y="19"/>
                </a:cxn>
                <a:cxn ang="0">
                  <a:pos x="14" y="21"/>
                </a:cxn>
                <a:cxn ang="0">
                  <a:pos x="19" y="16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4" y="2"/>
                </a:cxn>
                <a:cxn ang="0">
                  <a:pos x="8" y="3"/>
                </a:cxn>
              </a:cxnLst>
              <a:rect l="0" t="0" r="r" b="b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21EC8535-AC4B-4DE1-9DAB-5C81D01F4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362" y="4014932"/>
              <a:ext cx="176337" cy="149503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8" y="16"/>
                </a:cxn>
                <a:cxn ang="0">
                  <a:pos x="4" y="27"/>
                </a:cxn>
                <a:cxn ang="0">
                  <a:pos x="3" y="43"/>
                </a:cxn>
                <a:cxn ang="0">
                  <a:pos x="13" y="43"/>
                </a:cxn>
                <a:cxn ang="0">
                  <a:pos x="16" y="40"/>
                </a:cxn>
                <a:cxn ang="0">
                  <a:pos x="21" y="38"/>
                </a:cxn>
                <a:cxn ang="0">
                  <a:pos x="28" y="41"/>
                </a:cxn>
                <a:cxn ang="0">
                  <a:pos x="33" y="41"/>
                </a:cxn>
                <a:cxn ang="0">
                  <a:pos x="45" y="41"/>
                </a:cxn>
                <a:cxn ang="0">
                  <a:pos x="68" y="64"/>
                </a:cxn>
                <a:cxn ang="0">
                  <a:pos x="68" y="65"/>
                </a:cxn>
                <a:cxn ang="0">
                  <a:pos x="74" y="64"/>
                </a:cxn>
                <a:cxn ang="0">
                  <a:pos x="77" y="62"/>
                </a:cxn>
                <a:cxn ang="0">
                  <a:pos x="65" y="49"/>
                </a:cxn>
                <a:cxn ang="0">
                  <a:pos x="47" y="36"/>
                </a:cxn>
                <a:cxn ang="0">
                  <a:pos x="40" y="29"/>
                </a:cxn>
                <a:cxn ang="0">
                  <a:pos x="31" y="13"/>
                </a:cxn>
                <a:cxn ang="0">
                  <a:pos x="25" y="0"/>
                </a:cxn>
                <a:cxn ang="0">
                  <a:pos x="14" y="10"/>
                </a:cxn>
              </a:cxnLst>
              <a:rect l="0" t="0" r="r" b="b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9E5AE653-490D-4AE2-9E3F-A71AF4B4D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277" y="4097352"/>
              <a:ext cx="391008" cy="304757"/>
            </a:xfrm>
            <a:custGeom>
              <a:avLst/>
              <a:gdLst/>
              <a:ahLst/>
              <a:cxnLst>
                <a:cxn ang="0">
                  <a:pos x="12" y="87"/>
                </a:cxn>
                <a:cxn ang="0">
                  <a:pos x="22" y="99"/>
                </a:cxn>
                <a:cxn ang="0">
                  <a:pos x="32" y="108"/>
                </a:cxn>
                <a:cxn ang="0">
                  <a:pos x="32" y="118"/>
                </a:cxn>
                <a:cxn ang="0">
                  <a:pos x="36" y="119"/>
                </a:cxn>
                <a:cxn ang="0">
                  <a:pos x="47" y="122"/>
                </a:cxn>
                <a:cxn ang="0">
                  <a:pos x="60" y="129"/>
                </a:cxn>
                <a:cxn ang="0">
                  <a:pos x="73" y="131"/>
                </a:cxn>
                <a:cxn ang="0">
                  <a:pos x="81" y="125"/>
                </a:cxn>
                <a:cxn ang="0">
                  <a:pos x="91" y="123"/>
                </a:cxn>
                <a:cxn ang="0">
                  <a:pos x="96" y="126"/>
                </a:cxn>
                <a:cxn ang="0">
                  <a:pos x="102" y="124"/>
                </a:cxn>
                <a:cxn ang="0">
                  <a:pos x="111" y="123"/>
                </a:cxn>
                <a:cxn ang="0">
                  <a:pos x="126" y="115"/>
                </a:cxn>
                <a:cxn ang="0">
                  <a:pos x="138" y="113"/>
                </a:cxn>
                <a:cxn ang="0">
                  <a:pos x="168" y="83"/>
                </a:cxn>
                <a:cxn ang="0">
                  <a:pos x="164" y="80"/>
                </a:cxn>
                <a:cxn ang="0">
                  <a:pos x="149" y="77"/>
                </a:cxn>
                <a:cxn ang="0">
                  <a:pos x="126" y="69"/>
                </a:cxn>
                <a:cxn ang="0">
                  <a:pos x="118" y="62"/>
                </a:cxn>
                <a:cxn ang="0">
                  <a:pos x="111" y="52"/>
                </a:cxn>
                <a:cxn ang="0">
                  <a:pos x="113" y="47"/>
                </a:cxn>
                <a:cxn ang="0">
                  <a:pos x="108" y="45"/>
                </a:cxn>
                <a:cxn ang="0">
                  <a:pos x="101" y="46"/>
                </a:cxn>
                <a:cxn ang="0">
                  <a:pos x="102" y="36"/>
                </a:cxn>
                <a:cxn ang="0">
                  <a:pos x="107" y="28"/>
                </a:cxn>
                <a:cxn ang="0">
                  <a:pos x="84" y="5"/>
                </a:cxn>
                <a:cxn ang="0">
                  <a:pos x="72" y="5"/>
                </a:cxn>
                <a:cxn ang="0">
                  <a:pos x="67" y="5"/>
                </a:cxn>
                <a:cxn ang="0">
                  <a:pos x="60" y="2"/>
                </a:cxn>
                <a:cxn ang="0">
                  <a:pos x="55" y="4"/>
                </a:cxn>
                <a:cxn ang="0">
                  <a:pos x="52" y="7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8" y="20"/>
                </a:cxn>
                <a:cxn ang="0">
                  <a:pos x="33" y="26"/>
                </a:cxn>
                <a:cxn ang="0">
                  <a:pos x="26" y="34"/>
                </a:cxn>
                <a:cxn ang="0">
                  <a:pos x="23" y="45"/>
                </a:cxn>
                <a:cxn ang="0">
                  <a:pos x="18" y="50"/>
                </a:cxn>
                <a:cxn ang="0">
                  <a:pos x="14" y="60"/>
                </a:cxn>
                <a:cxn ang="0">
                  <a:pos x="13" y="73"/>
                </a:cxn>
                <a:cxn ang="0">
                  <a:pos x="4" y="75"/>
                </a:cxn>
                <a:cxn ang="0">
                  <a:pos x="2" y="81"/>
                </a:cxn>
                <a:cxn ang="0">
                  <a:pos x="12" y="87"/>
                </a:cxn>
              </a:cxnLst>
              <a:rect l="0" t="0" r="r" b="b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28078D80-8976-419B-B233-910AF0FE2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0611" y="3541507"/>
              <a:ext cx="40252" cy="47919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4" y="9"/>
                </a:cxn>
              </a:cxnLst>
              <a:rect l="0" t="0" r="r" b="b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6CFF423-5F4F-4963-A45F-40251D13A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2112" y="3466754"/>
              <a:ext cx="180170" cy="143754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53"/>
                </a:cxn>
                <a:cxn ang="0">
                  <a:pos x="1" y="53"/>
                </a:cxn>
                <a:cxn ang="0">
                  <a:pos x="2" y="57"/>
                </a:cxn>
                <a:cxn ang="0">
                  <a:pos x="12" y="62"/>
                </a:cxn>
                <a:cxn ang="0">
                  <a:pos x="23" y="56"/>
                </a:cxn>
                <a:cxn ang="0">
                  <a:pos x="61" y="37"/>
                </a:cxn>
                <a:cxn ang="0">
                  <a:pos x="64" y="30"/>
                </a:cxn>
                <a:cxn ang="0">
                  <a:pos x="65" y="21"/>
                </a:cxn>
                <a:cxn ang="0">
                  <a:pos x="64" y="12"/>
                </a:cxn>
                <a:cxn ang="0">
                  <a:pos x="71" y="7"/>
                </a:cxn>
                <a:cxn ang="0">
                  <a:pos x="78" y="2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6" y="7"/>
                </a:cxn>
                <a:cxn ang="0">
                  <a:pos x="33" y="6"/>
                </a:cxn>
                <a:cxn ang="0">
                  <a:pos x="26" y="8"/>
                </a:cxn>
                <a:cxn ang="0">
                  <a:pos x="16" y="8"/>
                </a:cxn>
                <a:cxn ang="0">
                  <a:pos x="11" y="10"/>
                </a:cxn>
                <a:cxn ang="0">
                  <a:pos x="4" y="18"/>
                </a:cxn>
                <a:cxn ang="0">
                  <a:pos x="4" y="24"/>
                </a:cxn>
                <a:cxn ang="0">
                  <a:pos x="3" y="32"/>
                </a:cxn>
                <a:cxn ang="0">
                  <a:pos x="9" y="41"/>
                </a:cxn>
              </a:cxnLst>
              <a:rect l="0" t="0" r="r" b="b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6DC71F64-C0D6-4EFB-A9CC-D1A59B581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242" y="3438005"/>
              <a:ext cx="97753" cy="122669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9"/>
                </a:cxn>
                <a:cxn ang="0">
                  <a:pos x="7" y="15"/>
                </a:cxn>
                <a:cxn ang="0">
                  <a:pos x="7" y="20"/>
                </a:cxn>
                <a:cxn ang="0">
                  <a:pos x="6" y="30"/>
                </a:cxn>
                <a:cxn ang="0">
                  <a:pos x="3" y="44"/>
                </a:cxn>
                <a:cxn ang="0">
                  <a:pos x="4" y="51"/>
                </a:cxn>
                <a:cxn ang="0">
                  <a:pos x="26" y="44"/>
                </a:cxn>
                <a:cxn ang="0">
                  <a:pos x="37" y="40"/>
                </a:cxn>
                <a:cxn ang="0">
                  <a:pos x="41" y="35"/>
                </a:cxn>
                <a:cxn ang="0">
                  <a:pos x="38" y="19"/>
                </a:cxn>
                <a:cxn ang="0">
                  <a:pos x="27" y="0"/>
                </a:cxn>
                <a:cxn ang="0">
                  <a:pos x="21" y="2"/>
                </a:cxn>
                <a:cxn ang="0">
                  <a:pos x="10" y="4"/>
                </a:cxn>
              </a:cxnLst>
              <a:rect l="0" t="0" r="r" b="b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B12A56C3-6262-4298-9085-82E66B646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807" y="3783012"/>
              <a:ext cx="115002" cy="155254"/>
            </a:xfrm>
            <a:custGeom>
              <a:avLst/>
              <a:gdLst/>
              <a:ahLst/>
              <a:cxnLst>
                <a:cxn ang="0">
                  <a:pos x="50" y="56"/>
                </a:cxn>
                <a:cxn ang="0">
                  <a:pos x="46" y="34"/>
                </a:cxn>
                <a:cxn ang="0">
                  <a:pos x="37" y="43"/>
                </a:cxn>
                <a:cxn ang="0">
                  <a:pos x="38" y="31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26" y="17"/>
                </a:cxn>
                <a:cxn ang="0">
                  <a:pos x="21" y="12"/>
                </a:cxn>
                <a:cxn ang="0">
                  <a:pos x="13" y="6"/>
                </a:cxn>
                <a:cxn ang="0">
                  <a:pos x="4" y="6"/>
                </a:cxn>
                <a:cxn ang="0">
                  <a:pos x="11" y="15"/>
                </a:cxn>
                <a:cxn ang="0">
                  <a:pos x="5" y="20"/>
                </a:cxn>
                <a:cxn ang="0">
                  <a:pos x="8" y="37"/>
                </a:cxn>
                <a:cxn ang="0">
                  <a:pos x="12" y="57"/>
                </a:cxn>
                <a:cxn ang="0">
                  <a:pos x="19" y="55"/>
                </a:cxn>
                <a:cxn ang="0">
                  <a:pos x="28" y="51"/>
                </a:cxn>
                <a:cxn ang="0">
                  <a:pos x="35" y="46"/>
                </a:cxn>
                <a:cxn ang="0">
                  <a:pos x="41" y="61"/>
                </a:cxn>
                <a:cxn ang="0">
                  <a:pos x="43" y="67"/>
                </a:cxn>
                <a:cxn ang="0">
                  <a:pos x="47" y="63"/>
                </a:cxn>
                <a:cxn ang="0">
                  <a:pos x="50" y="56"/>
                </a:cxn>
              </a:cxnLst>
              <a:rect l="0" t="0" r="r" b="b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0E0674C3-D181-47D4-AC72-E608DC8DF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546" y="3522340"/>
              <a:ext cx="726432" cy="766682"/>
            </a:xfrm>
            <a:custGeom>
              <a:avLst/>
              <a:gdLst/>
              <a:ahLst/>
              <a:cxnLst>
                <a:cxn ang="0">
                  <a:pos x="222" y="133"/>
                </a:cxn>
                <a:cxn ang="0">
                  <a:pos x="221" y="119"/>
                </a:cxn>
                <a:cxn ang="0">
                  <a:pos x="238" y="125"/>
                </a:cxn>
                <a:cxn ang="0">
                  <a:pos x="256" y="130"/>
                </a:cxn>
                <a:cxn ang="0">
                  <a:pos x="255" y="144"/>
                </a:cxn>
                <a:cxn ang="0">
                  <a:pos x="263" y="147"/>
                </a:cxn>
                <a:cxn ang="0">
                  <a:pos x="269" y="168"/>
                </a:cxn>
                <a:cxn ang="0">
                  <a:pos x="274" y="145"/>
                </a:cxn>
                <a:cxn ang="0">
                  <a:pos x="287" y="131"/>
                </a:cxn>
                <a:cxn ang="0">
                  <a:pos x="298" y="109"/>
                </a:cxn>
                <a:cxn ang="0">
                  <a:pos x="312" y="105"/>
                </a:cxn>
                <a:cxn ang="0">
                  <a:pos x="314" y="92"/>
                </a:cxn>
                <a:cxn ang="0">
                  <a:pos x="303" y="81"/>
                </a:cxn>
                <a:cxn ang="0">
                  <a:pos x="283" y="82"/>
                </a:cxn>
                <a:cxn ang="0">
                  <a:pos x="269" y="93"/>
                </a:cxn>
                <a:cxn ang="0">
                  <a:pos x="258" y="100"/>
                </a:cxn>
                <a:cxn ang="0">
                  <a:pos x="248" y="111"/>
                </a:cxn>
                <a:cxn ang="0">
                  <a:pos x="230" y="108"/>
                </a:cxn>
                <a:cxn ang="0">
                  <a:pos x="223" y="95"/>
                </a:cxn>
                <a:cxn ang="0">
                  <a:pos x="218" y="112"/>
                </a:cxn>
                <a:cxn ang="0">
                  <a:pos x="184" y="108"/>
                </a:cxn>
                <a:cxn ang="0">
                  <a:pos x="167" y="103"/>
                </a:cxn>
                <a:cxn ang="0">
                  <a:pos x="149" y="93"/>
                </a:cxn>
                <a:cxn ang="0">
                  <a:pos x="134" y="85"/>
                </a:cxn>
                <a:cxn ang="0">
                  <a:pos x="141" y="69"/>
                </a:cxn>
                <a:cxn ang="0">
                  <a:pos x="130" y="58"/>
                </a:cxn>
                <a:cxn ang="0">
                  <a:pos x="116" y="43"/>
                </a:cxn>
                <a:cxn ang="0">
                  <a:pos x="126" y="34"/>
                </a:cxn>
                <a:cxn ang="0">
                  <a:pos x="119" y="13"/>
                </a:cxn>
                <a:cxn ang="0">
                  <a:pos x="108" y="0"/>
                </a:cxn>
                <a:cxn ang="0">
                  <a:pos x="99" y="9"/>
                </a:cxn>
                <a:cxn ang="0">
                  <a:pos x="71" y="10"/>
                </a:cxn>
                <a:cxn ang="0">
                  <a:pos x="67" y="27"/>
                </a:cxn>
                <a:cxn ang="0">
                  <a:pos x="79" y="43"/>
                </a:cxn>
                <a:cxn ang="0">
                  <a:pos x="71" y="60"/>
                </a:cxn>
                <a:cxn ang="0">
                  <a:pos x="59" y="71"/>
                </a:cxn>
                <a:cxn ang="0">
                  <a:pos x="45" y="89"/>
                </a:cxn>
                <a:cxn ang="0">
                  <a:pos x="31" y="98"/>
                </a:cxn>
                <a:cxn ang="0">
                  <a:pos x="15" y="108"/>
                </a:cxn>
                <a:cxn ang="0">
                  <a:pos x="27" y="127"/>
                </a:cxn>
                <a:cxn ang="0">
                  <a:pos x="22" y="140"/>
                </a:cxn>
                <a:cxn ang="0">
                  <a:pos x="1" y="147"/>
                </a:cxn>
                <a:cxn ang="0">
                  <a:pos x="11" y="158"/>
                </a:cxn>
                <a:cxn ang="0">
                  <a:pos x="8" y="164"/>
                </a:cxn>
                <a:cxn ang="0">
                  <a:pos x="43" y="172"/>
                </a:cxn>
                <a:cxn ang="0">
                  <a:pos x="50" y="177"/>
                </a:cxn>
                <a:cxn ang="0">
                  <a:pos x="52" y="207"/>
                </a:cxn>
                <a:cxn ang="0">
                  <a:pos x="68" y="257"/>
                </a:cxn>
                <a:cxn ang="0">
                  <a:pos x="89" y="310"/>
                </a:cxn>
                <a:cxn ang="0">
                  <a:pos x="111" y="323"/>
                </a:cxn>
                <a:cxn ang="0">
                  <a:pos x="126" y="305"/>
                </a:cxn>
                <a:cxn ang="0">
                  <a:pos x="132" y="283"/>
                </a:cxn>
                <a:cxn ang="0">
                  <a:pos x="134" y="250"/>
                </a:cxn>
                <a:cxn ang="0">
                  <a:pos x="150" y="233"/>
                </a:cxn>
                <a:cxn ang="0">
                  <a:pos x="185" y="201"/>
                </a:cxn>
                <a:cxn ang="0">
                  <a:pos x="206" y="178"/>
                </a:cxn>
                <a:cxn ang="0">
                  <a:pos x="229" y="170"/>
                </a:cxn>
              </a:cxnLst>
              <a:rect l="0" t="0" r="r" b="b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17B90F63-BA7B-4749-8134-67654AFCF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807" y="2989495"/>
              <a:ext cx="818434" cy="354591"/>
            </a:xfrm>
            <a:custGeom>
              <a:avLst/>
              <a:gdLst/>
              <a:ahLst/>
              <a:cxnLst>
                <a:cxn ang="0">
                  <a:pos x="329" y="65"/>
                </a:cxn>
                <a:cxn ang="0">
                  <a:pos x="306" y="63"/>
                </a:cxn>
                <a:cxn ang="0">
                  <a:pos x="308" y="52"/>
                </a:cxn>
                <a:cxn ang="0">
                  <a:pos x="309" y="33"/>
                </a:cxn>
                <a:cxn ang="0">
                  <a:pos x="286" y="30"/>
                </a:cxn>
                <a:cxn ang="0">
                  <a:pos x="268" y="40"/>
                </a:cxn>
                <a:cxn ang="0">
                  <a:pos x="238" y="43"/>
                </a:cxn>
                <a:cxn ang="0">
                  <a:pos x="218" y="34"/>
                </a:cxn>
                <a:cxn ang="0">
                  <a:pos x="200" y="28"/>
                </a:cxn>
                <a:cxn ang="0">
                  <a:pos x="179" y="27"/>
                </a:cxn>
                <a:cxn ang="0">
                  <a:pos x="161" y="28"/>
                </a:cxn>
                <a:cxn ang="0">
                  <a:pos x="153" y="13"/>
                </a:cxn>
                <a:cxn ang="0">
                  <a:pos x="133" y="6"/>
                </a:cxn>
                <a:cxn ang="0">
                  <a:pos x="118" y="1"/>
                </a:cxn>
                <a:cxn ang="0">
                  <a:pos x="108" y="9"/>
                </a:cxn>
                <a:cxn ang="0">
                  <a:pos x="107" y="24"/>
                </a:cxn>
                <a:cxn ang="0">
                  <a:pos x="98" y="35"/>
                </a:cxn>
                <a:cxn ang="0">
                  <a:pos x="81" y="33"/>
                </a:cxn>
                <a:cxn ang="0">
                  <a:pos x="68" y="23"/>
                </a:cxn>
                <a:cxn ang="0">
                  <a:pos x="44" y="22"/>
                </a:cxn>
                <a:cxn ang="0">
                  <a:pos x="29" y="30"/>
                </a:cxn>
                <a:cxn ang="0">
                  <a:pos x="10" y="40"/>
                </a:cxn>
                <a:cxn ang="0">
                  <a:pos x="0" y="44"/>
                </a:cxn>
                <a:cxn ang="0">
                  <a:pos x="9" y="55"/>
                </a:cxn>
                <a:cxn ang="0">
                  <a:pos x="29" y="69"/>
                </a:cxn>
                <a:cxn ang="0">
                  <a:pos x="34" y="88"/>
                </a:cxn>
                <a:cxn ang="0">
                  <a:pos x="57" y="104"/>
                </a:cxn>
                <a:cxn ang="0">
                  <a:pos x="72" y="114"/>
                </a:cxn>
                <a:cxn ang="0">
                  <a:pos x="88" y="135"/>
                </a:cxn>
                <a:cxn ang="0">
                  <a:pos x="129" y="137"/>
                </a:cxn>
                <a:cxn ang="0">
                  <a:pos x="162" y="145"/>
                </a:cxn>
                <a:cxn ang="0">
                  <a:pos x="182" y="152"/>
                </a:cxn>
                <a:cxn ang="0">
                  <a:pos x="227" y="141"/>
                </a:cxn>
                <a:cxn ang="0">
                  <a:pos x="261" y="121"/>
                </a:cxn>
                <a:cxn ang="0">
                  <a:pos x="269" y="105"/>
                </a:cxn>
                <a:cxn ang="0">
                  <a:pos x="304" y="99"/>
                </a:cxn>
                <a:cxn ang="0">
                  <a:pos x="328" y="84"/>
                </a:cxn>
                <a:cxn ang="0">
                  <a:pos x="354" y="79"/>
                </a:cxn>
              </a:cxnLst>
              <a:rect l="0" t="0" r="r" b="b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2DDCE5DD-A4F3-414E-954C-C71B8D91B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695" y="3606675"/>
              <a:ext cx="13418" cy="3641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D95C10CD-5E9E-4A26-B774-6DE1A43A0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694" y="3583674"/>
              <a:ext cx="38334" cy="109253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9" y="48"/>
                </a:cxn>
                <a:cxn ang="0">
                  <a:pos x="13" y="31"/>
                </a:cxn>
                <a:cxn ang="0">
                  <a:pos x="14" y="26"/>
                </a:cxn>
                <a:cxn ang="0">
                  <a:pos x="10" y="19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9" y="6"/>
                </a:cxn>
                <a:cxn ang="0">
                  <a:pos x="0" y="26"/>
                </a:cxn>
                <a:cxn ang="0">
                  <a:pos x="8" y="46"/>
                </a:cxn>
                <a:cxn ang="0">
                  <a:pos x="8" y="47"/>
                </a:cxn>
              </a:cxnLst>
              <a:rect l="0" t="0" r="r" b="b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D852037F-D874-4A32-83D2-1156E2985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6778" y="3583674"/>
              <a:ext cx="111169" cy="11883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0" y="6"/>
                </a:cxn>
                <a:cxn ang="0">
                  <a:pos x="19" y="12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13"/>
                </a:cxn>
                <a:cxn ang="0">
                  <a:pos x="4" y="31"/>
                </a:cxn>
                <a:cxn ang="0">
                  <a:pos x="0" y="48"/>
                </a:cxn>
                <a:cxn ang="0">
                  <a:pos x="10" y="52"/>
                </a:cxn>
                <a:cxn ang="0">
                  <a:pos x="19" y="45"/>
                </a:cxn>
                <a:cxn ang="0">
                  <a:pos x="26" y="42"/>
                </a:cxn>
                <a:cxn ang="0">
                  <a:pos x="33" y="37"/>
                </a:cxn>
                <a:cxn ang="0">
                  <a:pos x="24" y="27"/>
                </a:cxn>
                <a:cxn ang="0">
                  <a:pos x="35" y="20"/>
                </a:cxn>
                <a:cxn ang="0">
                  <a:pos x="47" y="16"/>
                </a:cxn>
                <a:cxn ang="0">
                  <a:pos x="48" y="16"/>
                </a:cxn>
                <a:cxn ang="0">
                  <a:pos x="45" y="5"/>
                </a:cxn>
                <a:cxn ang="0">
                  <a:pos x="44" y="0"/>
                </a:cxn>
              </a:cxnLst>
              <a:rect l="0" t="0" r="r" b="b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2DB784F9-7775-4248-A5F3-E2091FE24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297" y="3284669"/>
              <a:ext cx="283672" cy="124587"/>
            </a:xfrm>
            <a:custGeom>
              <a:avLst/>
              <a:gdLst/>
              <a:ahLst/>
              <a:cxnLst>
                <a:cxn ang="0">
                  <a:pos x="114" y="10"/>
                </a:cxn>
                <a:cxn ang="0">
                  <a:pos x="103" y="7"/>
                </a:cxn>
                <a:cxn ang="0">
                  <a:pos x="74" y="6"/>
                </a:cxn>
                <a:cxn ang="0">
                  <a:pos x="59" y="1"/>
                </a:cxn>
                <a:cxn ang="0">
                  <a:pos x="47" y="6"/>
                </a:cxn>
                <a:cxn ang="0">
                  <a:pos x="37" y="8"/>
                </a:cxn>
                <a:cxn ang="0">
                  <a:pos x="22" y="8"/>
                </a:cxn>
                <a:cxn ang="0">
                  <a:pos x="15" y="16"/>
                </a:cxn>
                <a:cxn ang="0">
                  <a:pos x="12" y="22"/>
                </a:cxn>
                <a:cxn ang="0">
                  <a:pos x="16" y="26"/>
                </a:cxn>
                <a:cxn ang="0">
                  <a:pos x="25" y="25"/>
                </a:cxn>
                <a:cxn ang="0">
                  <a:pos x="40" y="32"/>
                </a:cxn>
                <a:cxn ang="0">
                  <a:pos x="35" y="38"/>
                </a:cxn>
                <a:cxn ang="0">
                  <a:pos x="25" y="40"/>
                </a:cxn>
                <a:cxn ang="0">
                  <a:pos x="8" y="42"/>
                </a:cxn>
                <a:cxn ang="0">
                  <a:pos x="0" y="49"/>
                </a:cxn>
                <a:cxn ang="0">
                  <a:pos x="16" y="50"/>
                </a:cxn>
                <a:cxn ang="0">
                  <a:pos x="26" y="50"/>
                </a:cxn>
                <a:cxn ang="0">
                  <a:pos x="36" y="52"/>
                </a:cxn>
                <a:cxn ang="0">
                  <a:pos x="51" y="51"/>
                </a:cxn>
                <a:cxn ang="0">
                  <a:pos x="52" y="46"/>
                </a:cxn>
                <a:cxn ang="0">
                  <a:pos x="57" y="43"/>
                </a:cxn>
                <a:cxn ang="0">
                  <a:pos x="64" y="39"/>
                </a:cxn>
                <a:cxn ang="0">
                  <a:pos x="70" y="37"/>
                </a:cxn>
                <a:cxn ang="0">
                  <a:pos x="77" y="39"/>
                </a:cxn>
                <a:cxn ang="0">
                  <a:pos x="84" y="34"/>
                </a:cxn>
                <a:cxn ang="0">
                  <a:pos x="94" y="31"/>
                </a:cxn>
                <a:cxn ang="0">
                  <a:pos x="103" y="26"/>
                </a:cxn>
                <a:cxn ang="0">
                  <a:pos x="112" y="21"/>
                </a:cxn>
                <a:cxn ang="0">
                  <a:pos x="122" y="16"/>
                </a:cxn>
                <a:cxn ang="0">
                  <a:pos x="123" y="14"/>
                </a:cxn>
                <a:cxn ang="0">
                  <a:pos x="114" y="10"/>
                </a:cxn>
              </a:cxnLst>
              <a:rect l="0" t="0" r="r" b="b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1D858D7A-41D3-4418-B5DA-E2BE55AC8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197" y="3271251"/>
              <a:ext cx="180170" cy="80502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39" y="33"/>
                </a:cxn>
                <a:cxn ang="0">
                  <a:pos x="40" y="34"/>
                </a:cxn>
                <a:cxn ang="0">
                  <a:pos x="51" y="32"/>
                </a:cxn>
                <a:cxn ang="0">
                  <a:pos x="61" y="33"/>
                </a:cxn>
                <a:cxn ang="0">
                  <a:pos x="60" y="30"/>
                </a:cxn>
                <a:cxn ang="0">
                  <a:pos x="68" y="33"/>
                </a:cxn>
                <a:cxn ang="0">
                  <a:pos x="77" y="33"/>
                </a:cxn>
                <a:cxn ang="0">
                  <a:pos x="73" y="28"/>
                </a:cxn>
                <a:cxn ang="0">
                  <a:pos x="75" y="24"/>
                </a:cxn>
                <a:cxn ang="0">
                  <a:pos x="68" y="21"/>
                </a:cxn>
                <a:cxn ang="0">
                  <a:pos x="65" y="14"/>
                </a:cxn>
                <a:cxn ang="0">
                  <a:pos x="61" y="12"/>
                </a:cxn>
                <a:cxn ang="0">
                  <a:pos x="49" y="14"/>
                </a:cxn>
                <a:cxn ang="0">
                  <a:pos x="42" y="10"/>
                </a:cxn>
                <a:cxn ang="0">
                  <a:pos x="35" y="6"/>
                </a:cxn>
                <a:cxn ang="0">
                  <a:pos x="18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8" y="12"/>
                </a:cxn>
                <a:cxn ang="0">
                  <a:pos x="22" y="23"/>
                </a:cxn>
                <a:cxn ang="0">
                  <a:pos x="19" y="27"/>
                </a:cxn>
                <a:cxn ang="0">
                  <a:pos x="31" y="27"/>
                </a:cxn>
              </a:cxnLst>
              <a:rect l="0" t="0" r="r" b="b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DFA1E335-0E39-4AD9-89F6-41BFDD202F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4856" y="3315336"/>
              <a:ext cx="490677" cy="193588"/>
            </a:xfrm>
            <a:custGeom>
              <a:avLst/>
              <a:gdLst/>
              <a:ahLst/>
              <a:cxnLst>
                <a:cxn ang="0">
                  <a:pos x="206" y="59"/>
                </a:cxn>
                <a:cxn ang="0">
                  <a:pos x="206" y="47"/>
                </a:cxn>
                <a:cxn ang="0">
                  <a:pos x="206" y="37"/>
                </a:cxn>
                <a:cxn ang="0">
                  <a:pos x="209" y="32"/>
                </a:cxn>
                <a:cxn ang="0">
                  <a:pos x="207" y="28"/>
                </a:cxn>
                <a:cxn ang="0">
                  <a:pos x="198" y="24"/>
                </a:cxn>
                <a:cxn ang="0">
                  <a:pos x="195" y="14"/>
                </a:cxn>
                <a:cxn ang="0">
                  <a:pos x="187" y="8"/>
                </a:cxn>
                <a:cxn ang="0">
                  <a:pos x="175" y="8"/>
                </a:cxn>
                <a:cxn ang="0">
                  <a:pos x="154" y="15"/>
                </a:cxn>
                <a:cxn ang="0">
                  <a:pos x="135" y="16"/>
                </a:cxn>
                <a:cxn ang="0">
                  <a:pos x="121" y="11"/>
                </a:cxn>
                <a:cxn ang="0">
                  <a:pos x="111" y="7"/>
                </a:cxn>
                <a:cxn ang="0">
                  <a:pos x="95" y="2"/>
                </a:cxn>
                <a:cxn ang="0">
                  <a:pos x="60" y="13"/>
                </a:cxn>
                <a:cxn ang="0">
                  <a:pos x="36" y="14"/>
                </a:cxn>
                <a:cxn ang="0">
                  <a:pos x="30" y="23"/>
                </a:cxn>
                <a:cxn ang="0">
                  <a:pos x="6" y="25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0" y="45"/>
                </a:cxn>
                <a:cxn ang="0">
                  <a:pos x="10" y="53"/>
                </a:cxn>
                <a:cxn ang="0">
                  <a:pos x="10" y="59"/>
                </a:cxn>
                <a:cxn ang="0">
                  <a:pos x="16" y="65"/>
                </a:cxn>
                <a:cxn ang="0">
                  <a:pos x="23" y="69"/>
                </a:cxn>
                <a:cxn ang="0">
                  <a:pos x="29" y="71"/>
                </a:cxn>
                <a:cxn ang="0">
                  <a:pos x="36" y="78"/>
                </a:cxn>
                <a:cxn ang="0">
                  <a:pos x="50" y="75"/>
                </a:cxn>
                <a:cxn ang="0">
                  <a:pos x="59" y="71"/>
                </a:cxn>
                <a:cxn ang="0">
                  <a:pos x="75" y="80"/>
                </a:cxn>
                <a:cxn ang="0">
                  <a:pos x="86" y="78"/>
                </a:cxn>
                <a:cxn ang="0">
                  <a:pos x="97" y="71"/>
                </a:cxn>
                <a:cxn ang="0">
                  <a:pos x="106" y="74"/>
                </a:cxn>
                <a:cxn ang="0">
                  <a:pos x="114" y="71"/>
                </a:cxn>
                <a:cxn ang="0">
                  <a:pos x="111" y="80"/>
                </a:cxn>
                <a:cxn ang="0">
                  <a:pos x="111" y="84"/>
                </a:cxn>
                <a:cxn ang="0">
                  <a:pos x="118" y="76"/>
                </a:cxn>
                <a:cxn ang="0">
                  <a:pos x="123" y="74"/>
                </a:cxn>
                <a:cxn ang="0">
                  <a:pos x="133" y="74"/>
                </a:cxn>
                <a:cxn ang="0">
                  <a:pos x="140" y="72"/>
                </a:cxn>
                <a:cxn ang="0">
                  <a:pos x="153" y="73"/>
                </a:cxn>
                <a:cxn ang="0">
                  <a:pos x="168" y="68"/>
                </a:cxn>
                <a:cxn ang="0">
                  <a:pos x="180" y="66"/>
                </a:cxn>
                <a:cxn ang="0">
                  <a:pos x="185" y="68"/>
                </a:cxn>
                <a:cxn ang="0">
                  <a:pos x="190" y="64"/>
                </a:cxn>
                <a:cxn ang="0">
                  <a:pos x="200" y="66"/>
                </a:cxn>
                <a:cxn ang="0">
                  <a:pos x="212" y="68"/>
                </a:cxn>
                <a:cxn ang="0">
                  <a:pos x="206" y="59"/>
                </a:cxn>
                <a:cxn ang="0">
                  <a:pos x="19" y="16"/>
                </a:cxn>
                <a:cxn ang="0">
                  <a:pos x="34" y="14"/>
                </a:cxn>
                <a:cxn ang="0">
                  <a:pos x="25" y="8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6" y="3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8" y="22"/>
                </a:cxn>
                <a:cxn ang="0">
                  <a:pos x="19" y="16"/>
                </a:cxn>
              </a:cxnLst>
              <a:rect l="0" t="0" r="r" b="b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A609DC06-FF16-4DC7-AAA8-924B1EDBD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468" y="3510840"/>
              <a:ext cx="61334" cy="5750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8" y="18"/>
                </a:cxn>
                <a:cxn ang="0">
                  <a:pos x="9" y="25"/>
                </a:cxn>
                <a:cxn ang="0">
                  <a:pos x="14" y="25"/>
                </a:cxn>
                <a:cxn ang="0">
                  <a:pos x="25" y="11"/>
                </a:cxn>
                <a:cxn ang="0">
                  <a:pos x="12" y="0"/>
                </a:cxn>
              </a:cxnLst>
              <a:rect l="0" t="0" r="r" b="b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3AC2B7D5-4808-41C0-B8CD-89EC5DA67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08" y="3294251"/>
              <a:ext cx="178254" cy="170588"/>
            </a:xfrm>
            <a:custGeom>
              <a:avLst/>
              <a:gdLst/>
              <a:ahLst/>
              <a:cxnLst>
                <a:cxn ang="0">
                  <a:pos x="74" y="4"/>
                </a:cxn>
                <a:cxn ang="0">
                  <a:pos x="65" y="0"/>
                </a:cxn>
                <a:cxn ang="0">
                  <a:pos x="58" y="9"/>
                </a:cxn>
                <a:cxn ang="0">
                  <a:pos x="50" y="15"/>
                </a:cxn>
                <a:cxn ang="0">
                  <a:pos x="46" y="19"/>
                </a:cxn>
                <a:cxn ang="0">
                  <a:pos x="38" y="21"/>
                </a:cxn>
                <a:cxn ang="0">
                  <a:pos x="31" y="18"/>
                </a:cxn>
                <a:cxn ang="0">
                  <a:pos x="24" y="26"/>
                </a:cxn>
                <a:cxn ang="0">
                  <a:pos x="3" y="38"/>
                </a:cxn>
                <a:cxn ang="0">
                  <a:pos x="0" y="43"/>
                </a:cxn>
                <a:cxn ang="0">
                  <a:pos x="13" y="49"/>
                </a:cxn>
                <a:cxn ang="0">
                  <a:pos x="6" y="62"/>
                </a:cxn>
                <a:cxn ang="0">
                  <a:pos x="8" y="68"/>
                </a:cxn>
                <a:cxn ang="0">
                  <a:pos x="14" y="71"/>
                </a:cxn>
                <a:cxn ang="0">
                  <a:pos x="22" y="70"/>
                </a:cxn>
                <a:cxn ang="0">
                  <a:pos x="25" y="71"/>
                </a:cxn>
                <a:cxn ang="0">
                  <a:pos x="31" y="66"/>
                </a:cxn>
                <a:cxn ang="0">
                  <a:pos x="42" y="64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41" y="42"/>
                </a:cxn>
                <a:cxn ang="0">
                  <a:pos x="61" y="30"/>
                </a:cxn>
                <a:cxn ang="0">
                  <a:pos x="65" y="17"/>
                </a:cxn>
                <a:cxn ang="0">
                  <a:pos x="77" y="4"/>
                </a:cxn>
                <a:cxn ang="0">
                  <a:pos x="74" y="4"/>
                </a:cxn>
              </a:cxnLst>
              <a:rect l="0" t="0" r="r" b="b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E93F7269-24EB-4023-B976-DA96DED3C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5136" y="3675676"/>
              <a:ext cx="201255" cy="115002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3" y="32"/>
                </a:cxn>
                <a:cxn ang="0">
                  <a:pos x="68" y="29"/>
                </a:cxn>
                <a:cxn ang="0">
                  <a:pos x="46" y="20"/>
                </a:cxn>
                <a:cxn ang="0">
                  <a:pos x="23" y="3"/>
                </a:cxn>
                <a:cxn ang="0">
                  <a:pos x="14" y="2"/>
                </a:cxn>
                <a:cxn ang="0">
                  <a:pos x="7" y="4"/>
                </a:cxn>
                <a:cxn ang="0">
                  <a:pos x="2" y="10"/>
                </a:cxn>
                <a:cxn ang="0">
                  <a:pos x="0" y="19"/>
                </a:cxn>
                <a:cxn ang="0">
                  <a:pos x="6" y="23"/>
                </a:cxn>
                <a:cxn ang="0">
                  <a:pos x="15" y="27"/>
                </a:cxn>
                <a:cxn ang="0">
                  <a:pos x="23" y="32"/>
                </a:cxn>
                <a:cxn ang="0">
                  <a:pos x="33" y="37"/>
                </a:cxn>
                <a:cxn ang="0">
                  <a:pos x="43" y="35"/>
                </a:cxn>
                <a:cxn ang="0">
                  <a:pos x="50" y="42"/>
                </a:cxn>
                <a:cxn ang="0">
                  <a:pos x="64" y="47"/>
                </a:cxn>
                <a:cxn ang="0">
                  <a:pos x="84" y="46"/>
                </a:cxn>
                <a:cxn ang="0">
                  <a:pos x="84" y="34"/>
                </a:cxn>
                <a:cxn ang="0">
                  <a:pos x="85" y="32"/>
                </a:cxn>
              </a:cxnLst>
              <a:rect l="0" t="0" r="r" b="b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45726A29-0963-428C-8D51-6C4207939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476" y="3727427"/>
              <a:ext cx="220422" cy="492595"/>
            </a:xfrm>
            <a:custGeom>
              <a:avLst/>
              <a:gdLst/>
              <a:ahLst/>
              <a:cxnLst>
                <a:cxn ang="0">
                  <a:pos x="78" y="193"/>
                </a:cxn>
                <a:cxn ang="0">
                  <a:pos x="74" y="185"/>
                </a:cxn>
                <a:cxn ang="0">
                  <a:pos x="70" y="171"/>
                </a:cxn>
                <a:cxn ang="0">
                  <a:pos x="66" y="159"/>
                </a:cxn>
                <a:cxn ang="0">
                  <a:pos x="67" y="151"/>
                </a:cxn>
                <a:cxn ang="0">
                  <a:pos x="68" y="146"/>
                </a:cxn>
                <a:cxn ang="0">
                  <a:pos x="66" y="138"/>
                </a:cxn>
                <a:cxn ang="0">
                  <a:pos x="57" y="128"/>
                </a:cxn>
                <a:cxn ang="0">
                  <a:pos x="59" y="110"/>
                </a:cxn>
                <a:cxn ang="0">
                  <a:pos x="66" y="106"/>
                </a:cxn>
                <a:cxn ang="0">
                  <a:pos x="74" y="104"/>
                </a:cxn>
                <a:cxn ang="0">
                  <a:pos x="84" y="98"/>
                </a:cxn>
                <a:cxn ang="0">
                  <a:pos x="90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1" y="85"/>
                </a:cxn>
                <a:cxn ang="0">
                  <a:pos x="84" y="81"/>
                </a:cxn>
                <a:cxn ang="0">
                  <a:pos x="78" y="78"/>
                </a:cxn>
                <a:cxn ang="0">
                  <a:pos x="78" y="71"/>
                </a:cxn>
                <a:cxn ang="0">
                  <a:pos x="74" y="66"/>
                </a:cxn>
                <a:cxn ang="0">
                  <a:pos x="70" y="56"/>
                </a:cxn>
                <a:cxn ang="0">
                  <a:pos x="60" y="54"/>
                </a:cxn>
                <a:cxn ang="0">
                  <a:pos x="58" y="49"/>
                </a:cxn>
                <a:cxn ang="0">
                  <a:pos x="67" y="33"/>
                </a:cxn>
                <a:cxn ang="0">
                  <a:pos x="70" y="17"/>
                </a:cxn>
                <a:cxn ang="0">
                  <a:pos x="65" y="11"/>
                </a:cxn>
                <a:cxn ang="0">
                  <a:pos x="63" y="5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4" y="3"/>
                </a:cxn>
                <a:cxn ang="0">
                  <a:pos x="51" y="8"/>
                </a:cxn>
                <a:cxn ang="0">
                  <a:pos x="52" y="16"/>
                </a:cxn>
                <a:cxn ang="0">
                  <a:pos x="47" y="16"/>
                </a:cxn>
                <a:cxn ang="0">
                  <a:pos x="38" y="20"/>
                </a:cxn>
                <a:cxn ang="0">
                  <a:pos x="30" y="28"/>
                </a:cxn>
                <a:cxn ang="0">
                  <a:pos x="27" y="42"/>
                </a:cxn>
                <a:cxn ang="0">
                  <a:pos x="23" y="56"/>
                </a:cxn>
                <a:cxn ang="0">
                  <a:pos x="14" y="56"/>
                </a:cxn>
                <a:cxn ang="0">
                  <a:pos x="12" y="67"/>
                </a:cxn>
                <a:cxn ang="0">
                  <a:pos x="9" y="79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10" y="102"/>
                </a:cxn>
                <a:cxn ang="0">
                  <a:pos x="23" y="125"/>
                </a:cxn>
                <a:cxn ang="0">
                  <a:pos x="22" y="143"/>
                </a:cxn>
                <a:cxn ang="0">
                  <a:pos x="26" y="149"/>
                </a:cxn>
                <a:cxn ang="0">
                  <a:pos x="37" y="148"/>
                </a:cxn>
                <a:cxn ang="0">
                  <a:pos x="47" y="136"/>
                </a:cxn>
                <a:cxn ang="0">
                  <a:pos x="53" y="141"/>
                </a:cxn>
                <a:cxn ang="0">
                  <a:pos x="57" y="153"/>
                </a:cxn>
                <a:cxn ang="0">
                  <a:pos x="63" y="178"/>
                </a:cxn>
                <a:cxn ang="0">
                  <a:pos x="67" y="195"/>
                </a:cxn>
                <a:cxn ang="0">
                  <a:pos x="69" y="209"/>
                </a:cxn>
                <a:cxn ang="0">
                  <a:pos x="68" y="212"/>
                </a:cxn>
                <a:cxn ang="0">
                  <a:pos x="78" y="193"/>
                </a:cxn>
              </a:cxnLst>
              <a:rect l="0" t="0" r="r" b="b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7213100F-D5D4-4442-857D-05F8B36B6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9808" y="3735094"/>
              <a:ext cx="78586" cy="47919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20" y="3"/>
                </a:cxn>
                <a:cxn ang="0">
                  <a:pos x="11" y="2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11" y="18"/>
                </a:cxn>
                <a:cxn ang="0">
                  <a:pos x="21" y="19"/>
                </a:cxn>
                <a:cxn ang="0">
                  <a:pos x="32" y="17"/>
                </a:cxn>
                <a:cxn ang="0">
                  <a:pos x="31" y="8"/>
                </a:cxn>
                <a:cxn ang="0">
                  <a:pos x="33" y="7"/>
                </a:cxn>
              </a:cxnLst>
              <a:rect l="0" t="0" r="r" b="b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8131DAAE-2BC0-47E4-8D46-60C9B3DC7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647" y="3871181"/>
              <a:ext cx="193588" cy="400592"/>
            </a:xfrm>
            <a:custGeom>
              <a:avLst/>
              <a:gdLst/>
              <a:ahLst/>
              <a:cxnLst>
                <a:cxn ang="0">
                  <a:pos x="62" y="22"/>
                </a:cxn>
                <a:cxn ang="0">
                  <a:pos x="51" y="13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9" y="7"/>
                </a:cxn>
                <a:cxn ang="0">
                  <a:pos x="22" y="9"/>
                </a:cxn>
                <a:cxn ang="0">
                  <a:pos x="12" y="9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5" y="18"/>
                </a:cxn>
                <a:cxn ang="0">
                  <a:pos x="10" y="27"/>
                </a:cxn>
                <a:cxn ang="0">
                  <a:pos x="20" y="32"/>
                </a:cxn>
                <a:cxn ang="0">
                  <a:pos x="27" y="34"/>
                </a:cxn>
                <a:cxn ang="0">
                  <a:pos x="31" y="42"/>
                </a:cxn>
                <a:cxn ang="0">
                  <a:pos x="22" y="47"/>
                </a:cxn>
                <a:cxn ang="0">
                  <a:pos x="35" y="58"/>
                </a:cxn>
                <a:cxn ang="0">
                  <a:pos x="40" y="68"/>
                </a:cxn>
                <a:cxn ang="0">
                  <a:pos x="50" y="80"/>
                </a:cxn>
                <a:cxn ang="0">
                  <a:pos x="59" y="89"/>
                </a:cxn>
                <a:cxn ang="0">
                  <a:pos x="61" y="100"/>
                </a:cxn>
                <a:cxn ang="0">
                  <a:pos x="65" y="119"/>
                </a:cxn>
                <a:cxn ang="0">
                  <a:pos x="57" y="132"/>
                </a:cxn>
                <a:cxn ang="0">
                  <a:pos x="47" y="138"/>
                </a:cxn>
                <a:cxn ang="0">
                  <a:pos x="47" y="148"/>
                </a:cxn>
                <a:cxn ang="0">
                  <a:pos x="34" y="148"/>
                </a:cxn>
                <a:cxn ang="0">
                  <a:pos x="27" y="153"/>
                </a:cxn>
                <a:cxn ang="0">
                  <a:pos x="32" y="157"/>
                </a:cxn>
                <a:cxn ang="0">
                  <a:pos x="29" y="167"/>
                </a:cxn>
                <a:cxn ang="0">
                  <a:pos x="34" y="172"/>
                </a:cxn>
                <a:cxn ang="0">
                  <a:pos x="45" y="164"/>
                </a:cxn>
                <a:cxn ang="0">
                  <a:pos x="47" y="159"/>
                </a:cxn>
                <a:cxn ang="0">
                  <a:pos x="50" y="153"/>
                </a:cxn>
                <a:cxn ang="0">
                  <a:pos x="57" y="152"/>
                </a:cxn>
                <a:cxn ang="0">
                  <a:pos x="73" y="145"/>
                </a:cxn>
                <a:cxn ang="0">
                  <a:pos x="81" y="130"/>
                </a:cxn>
                <a:cxn ang="0">
                  <a:pos x="79" y="104"/>
                </a:cxn>
                <a:cxn ang="0">
                  <a:pos x="68" y="86"/>
                </a:cxn>
                <a:cxn ang="0">
                  <a:pos x="50" y="71"/>
                </a:cxn>
                <a:cxn ang="0">
                  <a:pos x="45" y="62"/>
                </a:cxn>
                <a:cxn ang="0">
                  <a:pos x="42" y="47"/>
                </a:cxn>
                <a:cxn ang="0">
                  <a:pos x="50" y="37"/>
                </a:cxn>
                <a:cxn ang="0">
                  <a:pos x="54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2" y="22"/>
                </a:cxn>
              </a:cxnLst>
              <a:rect l="0" t="0" r="r" b="b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94BE6401-185C-4D04-8F2F-0AC8DFEFF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647" y="4110767"/>
              <a:ext cx="159087" cy="113086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47" y="44"/>
                </a:cxn>
                <a:cxn ang="0">
                  <a:pos x="47" y="34"/>
                </a:cxn>
                <a:cxn ang="0">
                  <a:pos x="57" y="28"/>
                </a:cxn>
                <a:cxn ang="0">
                  <a:pos x="65" y="15"/>
                </a:cxn>
                <a:cxn ang="0">
                  <a:pos x="61" y="1"/>
                </a:cxn>
                <a:cxn ang="0">
                  <a:pos x="53" y="2"/>
                </a:cxn>
                <a:cxn ang="0">
                  <a:pos x="45" y="5"/>
                </a:cxn>
                <a:cxn ang="0">
                  <a:pos x="42" y="8"/>
                </a:cxn>
                <a:cxn ang="0">
                  <a:pos x="35" y="3"/>
                </a:cxn>
                <a:cxn ang="0">
                  <a:pos x="20" y="3"/>
                </a:cxn>
                <a:cxn ang="0">
                  <a:pos x="4" y="10"/>
                </a:cxn>
                <a:cxn ang="0">
                  <a:pos x="5" y="21"/>
                </a:cxn>
                <a:cxn ang="0">
                  <a:pos x="6" y="29"/>
                </a:cxn>
                <a:cxn ang="0">
                  <a:pos x="6" y="30"/>
                </a:cxn>
                <a:cxn ang="0">
                  <a:pos x="9" y="40"/>
                </a:cxn>
                <a:cxn ang="0">
                  <a:pos x="16" y="41"/>
                </a:cxn>
                <a:cxn ang="0">
                  <a:pos x="17" y="47"/>
                </a:cxn>
                <a:cxn ang="0">
                  <a:pos x="26" y="48"/>
                </a:cxn>
                <a:cxn ang="0">
                  <a:pos x="27" y="49"/>
                </a:cxn>
                <a:cxn ang="0">
                  <a:pos x="34" y="44"/>
                </a:cxn>
              </a:cxnLst>
              <a:rect l="0" t="0" r="r" b="b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71DC7DE3-ED1D-4889-A245-3C2D08CF3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895" y="3896097"/>
              <a:ext cx="193588" cy="235755"/>
            </a:xfrm>
            <a:custGeom>
              <a:avLst/>
              <a:gdLst/>
              <a:ahLst/>
              <a:cxnLst>
                <a:cxn ang="0">
                  <a:pos x="57" y="47"/>
                </a:cxn>
                <a:cxn ang="0">
                  <a:pos x="44" y="36"/>
                </a:cxn>
                <a:cxn ang="0">
                  <a:pos x="53" y="31"/>
                </a:cxn>
                <a:cxn ang="0">
                  <a:pos x="49" y="23"/>
                </a:cxn>
                <a:cxn ang="0">
                  <a:pos x="42" y="21"/>
                </a:cxn>
                <a:cxn ang="0">
                  <a:pos x="32" y="16"/>
                </a:cxn>
                <a:cxn ang="0">
                  <a:pos x="27" y="7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6" y="7"/>
                </a:cxn>
                <a:cxn ang="0">
                  <a:pos x="16" y="16"/>
                </a:cxn>
                <a:cxn ang="0">
                  <a:pos x="10" y="11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7"/>
                </a:cxn>
                <a:cxn ang="0">
                  <a:pos x="10" y="49"/>
                </a:cxn>
                <a:cxn ang="0">
                  <a:pos x="7" y="58"/>
                </a:cxn>
                <a:cxn ang="0">
                  <a:pos x="17" y="54"/>
                </a:cxn>
                <a:cxn ang="0">
                  <a:pos x="26" y="53"/>
                </a:cxn>
                <a:cxn ang="0">
                  <a:pos x="33" y="51"/>
                </a:cxn>
                <a:cxn ang="0">
                  <a:pos x="43" y="51"/>
                </a:cxn>
                <a:cxn ang="0">
                  <a:pos x="52" y="59"/>
                </a:cxn>
                <a:cxn ang="0">
                  <a:pos x="52" y="73"/>
                </a:cxn>
                <a:cxn ang="0">
                  <a:pos x="60" y="85"/>
                </a:cxn>
                <a:cxn ang="0">
                  <a:pos x="59" y="97"/>
                </a:cxn>
                <a:cxn ang="0">
                  <a:pos x="64" y="101"/>
                </a:cxn>
                <a:cxn ang="0">
                  <a:pos x="67" y="98"/>
                </a:cxn>
                <a:cxn ang="0">
                  <a:pos x="75" y="95"/>
                </a:cxn>
                <a:cxn ang="0">
                  <a:pos x="83" y="94"/>
                </a:cxn>
                <a:cxn ang="0">
                  <a:pos x="83" y="89"/>
                </a:cxn>
                <a:cxn ang="0">
                  <a:pos x="81" y="78"/>
                </a:cxn>
                <a:cxn ang="0">
                  <a:pos x="72" y="69"/>
                </a:cxn>
                <a:cxn ang="0">
                  <a:pos x="62" y="57"/>
                </a:cxn>
                <a:cxn ang="0">
                  <a:pos x="57" y="47"/>
                </a:cxn>
              </a:cxnLst>
              <a:rect l="0" t="0" r="r" b="b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75011454-9C81-44EE-A6C7-E1A0452FD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811" y="3949764"/>
              <a:ext cx="212755" cy="396758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5" y="80"/>
                </a:cxn>
                <a:cxn ang="0">
                  <a:pos x="71" y="73"/>
                </a:cxn>
                <a:cxn ang="0">
                  <a:pos x="86" y="73"/>
                </a:cxn>
                <a:cxn ang="0">
                  <a:pos x="88" y="74"/>
                </a:cxn>
                <a:cxn ang="0">
                  <a:pos x="89" y="62"/>
                </a:cxn>
                <a:cxn ang="0">
                  <a:pos x="81" y="50"/>
                </a:cxn>
                <a:cxn ang="0">
                  <a:pos x="81" y="36"/>
                </a:cxn>
                <a:cxn ang="0">
                  <a:pos x="72" y="28"/>
                </a:cxn>
                <a:cxn ang="0">
                  <a:pos x="62" y="28"/>
                </a:cxn>
                <a:cxn ang="0">
                  <a:pos x="55" y="30"/>
                </a:cxn>
                <a:cxn ang="0">
                  <a:pos x="46" y="31"/>
                </a:cxn>
                <a:cxn ang="0">
                  <a:pos x="36" y="35"/>
                </a:cxn>
                <a:cxn ang="0">
                  <a:pos x="39" y="26"/>
                </a:cxn>
                <a:cxn ang="0">
                  <a:pos x="40" y="14"/>
                </a:cxn>
                <a:cxn ang="0">
                  <a:pos x="32" y="11"/>
                </a:cxn>
                <a:cxn ang="0">
                  <a:pos x="31" y="2"/>
                </a:cxn>
                <a:cxn ang="0">
                  <a:pos x="29" y="0"/>
                </a:cxn>
                <a:cxn ang="0">
                  <a:pos x="27" y="2"/>
                </a:cxn>
                <a:cxn ang="0">
                  <a:pos x="17" y="8"/>
                </a:cxn>
                <a:cxn ang="0">
                  <a:pos x="9" y="10"/>
                </a:cxn>
                <a:cxn ang="0">
                  <a:pos x="2" y="14"/>
                </a:cxn>
                <a:cxn ang="0">
                  <a:pos x="0" y="32"/>
                </a:cxn>
                <a:cxn ang="0">
                  <a:pos x="9" y="42"/>
                </a:cxn>
                <a:cxn ang="0">
                  <a:pos x="11" y="50"/>
                </a:cxn>
                <a:cxn ang="0">
                  <a:pos x="10" y="55"/>
                </a:cxn>
                <a:cxn ang="0">
                  <a:pos x="9" y="63"/>
                </a:cxn>
                <a:cxn ang="0">
                  <a:pos x="13" y="75"/>
                </a:cxn>
                <a:cxn ang="0">
                  <a:pos x="17" y="89"/>
                </a:cxn>
                <a:cxn ang="0">
                  <a:pos x="21" y="97"/>
                </a:cxn>
                <a:cxn ang="0">
                  <a:pos x="11" y="116"/>
                </a:cxn>
                <a:cxn ang="0">
                  <a:pos x="8" y="132"/>
                </a:cxn>
                <a:cxn ang="0">
                  <a:pos x="9" y="142"/>
                </a:cxn>
                <a:cxn ang="0">
                  <a:pos x="23" y="157"/>
                </a:cxn>
                <a:cxn ang="0">
                  <a:pos x="27" y="162"/>
                </a:cxn>
                <a:cxn ang="0">
                  <a:pos x="33" y="163"/>
                </a:cxn>
                <a:cxn ang="0">
                  <a:pos x="39" y="170"/>
                </a:cxn>
                <a:cxn ang="0">
                  <a:pos x="48" y="171"/>
                </a:cxn>
                <a:cxn ang="0">
                  <a:pos x="51" y="166"/>
                </a:cxn>
                <a:cxn ang="0">
                  <a:pos x="38" y="159"/>
                </a:cxn>
                <a:cxn ang="0">
                  <a:pos x="30" y="146"/>
                </a:cxn>
                <a:cxn ang="0">
                  <a:pos x="26" y="135"/>
                </a:cxn>
                <a:cxn ang="0">
                  <a:pos x="19" y="130"/>
                </a:cxn>
                <a:cxn ang="0">
                  <a:pos x="20" y="112"/>
                </a:cxn>
                <a:cxn ang="0">
                  <a:pos x="27" y="89"/>
                </a:cxn>
                <a:cxn ang="0">
                  <a:pos x="36" y="86"/>
                </a:cxn>
                <a:cxn ang="0">
                  <a:pos x="45" y="93"/>
                </a:cxn>
                <a:cxn ang="0">
                  <a:pos x="57" y="99"/>
                </a:cxn>
                <a:cxn ang="0">
                  <a:pos x="57" y="100"/>
                </a:cxn>
                <a:cxn ang="0">
                  <a:pos x="57" y="99"/>
                </a:cxn>
                <a:cxn ang="0">
                  <a:pos x="56" y="91"/>
                </a:cxn>
              </a:cxnLst>
              <a:rect l="0" t="0" r="r" b="b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Freeform 89">
              <a:extLst>
                <a:ext uri="{FF2B5EF4-FFF2-40B4-BE49-F238E27FC236}">
                  <a16:creationId xmlns:a16="http://schemas.microsoft.com/office/drawing/2014/main" id="{BAB15360-22AB-4BAA-97BF-A30DB8AA3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111" y="3620092"/>
              <a:ext cx="550096" cy="438926"/>
            </a:xfrm>
            <a:custGeom>
              <a:avLst/>
              <a:gdLst/>
              <a:ahLst/>
              <a:cxnLst>
                <a:cxn ang="0">
                  <a:pos x="142" y="40"/>
                </a:cxn>
                <a:cxn ang="0">
                  <a:pos x="122" y="38"/>
                </a:cxn>
                <a:cxn ang="0">
                  <a:pos x="109" y="33"/>
                </a:cxn>
                <a:cxn ang="0">
                  <a:pos x="82" y="13"/>
                </a:cxn>
                <a:cxn ang="0">
                  <a:pos x="59" y="0"/>
                </a:cxn>
                <a:cxn ang="0">
                  <a:pos x="50" y="0"/>
                </a:cxn>
                <a:cxn ang="0">
                  <a:pos x="38" y="4"/>
                </a:cxn>
                <a:cxn ang="0">
                  <a:pos x="27" y="11"/>
                </a:cxn>
                <a:cxn ang="0">
                  <a:pos x="36" y="21"/>
                </a:cxn>
                <a:cxn ang="0">
                  <a:pos x="29" y="26"/>
                </a:cxn>
                <a:cxn ang="0">
                  <a:pos x="22" y="29"/>
                </a:cxn>
                <a:cxn ang="0">
                  <a:pos x="13" y="36"/>
                </a:cxn>
                <a:cxn ang="0">
                  <a:pos x="2" y="31"/>
                </a:cxn>
                <a:cxn ang="0">
                  <a:pos x="1" y="34"/>
                </a:cxn>
                <a:cxn ang="0">
                  <a:pos x="0" y="37"/>
                </a:cxn>
                <a:cxn ang="0">
                  <a:pos x="2" y="50"/>
                </a:cxn>
                <a:cxn ang="0">
                  <a:pos x="11" y="61"/>
                </a:cxn>
                <a:cxn ang="0">
                  <a:pos x="28" y="87"/>
                </a:cxn>
                <a:cxn ang="0">
                  <a:pos x="36" y="99"/>
                </a:cxn>
                <a:cxn ang="0">
                  <a:pos x="47" y="112"/>
                </a:cxn>
                <a:cxn ang="0">
                  <a:pos x="49" y="124"/>
                </a:cxn>
                <a:cxn ang="0">
                  <a:pos x="59" y="143"/>
                </a:cxn>
                <a:cxn ang="0">
                  <a:pos x="72" y="158"/>
                </a:cxn>
                <a:cxn ang="0">
                  <a:pos x="82" y="175"/>
                </a:cxn>
                <a:cxn ang="0">
                  <a:pos x="86" y="184"/>
                </a:cxn>
                <a:cxn ang="0">
                  <a:pos x="89" y="190"/>
                </a:cxn>
                <a:cxn ang="0">
                  <a:pos x="95" y="188"/>
                </a:cxn>
                <a:cxn ang="0">
                  <a:pos x="94" y="181"/>
                </a:cxn>
                <a:cxn ang="0">
                  <a:pos x="99" y="177"/>
                </a:cxn>
                <a:cxn ang="0">
                  <a:pos x="107" y="179"/>
                </a:cxn>
                <a:cxn ang="0">
                  <a:pos x="121" y="180"/>
                </a:cxn>
                <a:cxn ang="0">
                  <a:pos x="137" y="182"/>
                </a:cxn>
                <a:cxn ang="0">
                  <a:pos x="145" y="179"/>
                </a:cxn>
                <a:cxn ang="0">
                  <a:pos x="162" y="164"/>
                </a:cxn>
                <a:cxn ang="0">
                  <a:pos x="184" y="163"/>
                </a:cxn>
                <a:cxn ang="0">
                  <a:pos x="230" y="148"/>
                </a:cxn>
                <a:cxn ang="0">
                  <a:pos x="238" y="125"/>
                </a:cxn>
                <a:cxn ang="0">
                  <a:pos x="232" y="117"/>
                </a:cxn>
                <a:cxn ang="0">
                  <a:pos x="203" y="113"/>
                </a:cxn>
                <a:cxn ang="0">
                  <a:pos x="195" y="101"/>
                </a:cxn>
                <a:cxn ang="0">
                  <a:pos x="190" y="94"/>
                </a:cxn>
                <a:cxn ang="0">
                  <a:pos x="181" y="88"/>
                </a:cxn>
                <a:cxn ang="0">
                  <a:pos x="175" y="76"/>
                </a:cxn>
                <a:cxn ang="0">
                  <a:pos x="170" y="63"/>
                </a:cxn>
                <a:cxn ang="0">
                  <a:pos x="158" y="50"/>
                </a:cxn>
                <a:cxn ang="0">
                  <a:pos x="157" y="45"/>
                </a:cxn>
                <a:cxn ang="0">
                  <a:pos x="148" y="45"/>
                </a:cxn>
                <a:cxn ang="0">
                  <a:pos x="142" y="40"/>
                </a:cxn>
              </a:cxnLst>
              <a:rect l="0" t="0" r="r" b="b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Freeform 90">
              <a:extLst>
                <a:ext uri="{FF2B5EF4-FFF2-40B4-BE49-F238E27FC236}">
                  <a16:creationId xmlns:a16="http://schemas.microsoft.com/office/drawing/2014/main" id="{DBDC60CA-CC3B-40F0-A228-9629A2094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36" y="3821346"/>
              <a:ext cx="210837" cy="231922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11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37" y="30"/>
                </a:cxn>
                <a:cxn ang="0">
                  <a:pos x="43" y="38"/>
                </a:cxn>
                <a:cxn ang="0">
                  <a:pos x="35" y="61"/>
                </a:cxn>
                <a:cxn ang="0">
                  <a:pos x="0" y="73"/>
                </a:cxn>
                <a:cxn ang="0">
                  <a:pos x="14" y="101"/>
                </a:cxn>
                <a:cxn ang="0">
                  <a:pos x="17" y="100"/>
                </a:cxn>
                <a:cxn ang="0">
                  <a:pos x="35" y="97"/>
                </a:cxn>
                <a:cxn ang="0">
                  <a:pos x="40" y="88"/>
                </a:cxn>
                <a:cxn ang="0">
                  <a:pos x="52" y="86"/>
                </a:cxn>
                <a:cxn ang="0">
                  <a:pos x="59" y="76"/>
                </a:cxn>
                <a:cxn ang="0">
                  <a:pos x="67" y="72"/>
                </a:cxn>
                <a:cxn ang="0">
                  <a:pos x="70" y="57"/>
                </a:cxn>
                <a:cxn ang="0">
                  <a:pos x="80" y="51"/>
                </a:cxn>
                <a:cxn ang="0">
                  <a:pos x="89" y="37"/>
                </a:cxn>
                <a:cxn ang="0">
                  <a:pos x="88" y="31"/>
                </a:cxn>
                <a:cxn ang="0">
                  <a:pos x="79" y="19"/>
                </a:cxn>
                <a:cxn ang="0">
                  <a:pos x="60" y="12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45" y="3"/>
                </a:cxn>
              </a:cxnLst>
              <a:rect l="0" t="0" r="r" b="b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 91">
              <a:extLst>
                <a:ext uri="{FF2B5EF4-FFF2-40B4-BE49-F238E27FC236}">
                  <a16:creationId xmlns:a16="http://schemas.microsoft.com/office/drawing/2014/main" id="{6EC1BC86-C250-46D7-9BC0-FDDFDD6F6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953" y="3792595"/>
              <a:ext cx="30667" cy="46001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0" y="16"/>
                </a:cxn>
                <a:cxn ang="0">
                  <a:pos x="8" y="2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9" y="19"/>
                </a:cxn>
              </a:cxnLst>
              <a:rect l="0" t="0" r="r" b="b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 92">
              <a:extLst>
                <a:ext uri="{FF2B5EF4-FFF2-40B4-BE49-F238E27FC236}">
                  <a16:creationId xmlns:a16="http://schemas.microsoft.com/office/drawing/2014/main" id="{E4AA4A93-11D5-46D1-BDDB-A1D0C31C5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36" y="3788761"/>
              <a:ext cx="124587" cy="101586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35" y="44"/>
                </a:cxn>
                <a:cxn ang="0">
                  <a:pos x="38" y="34"/>
                </a:cxn>
                <a:cxn ang="0">
                  <a:pos x="45" y="25"/>
                </a:cxn>
                <a:cxn ang="0">
                  <a:pos x="45" y="17"/>
                </a:cxn>
                <a:cxn ang="0">
                  <a:pos x="50" y="17"/>
                </a:cxn>
                <a:cxn ang="0">
                  <a:pos x="54" y="14"/>
                </a:cxn>
                <a:cxn ang="0">
                  <a:pos x="51" y="0"/>
                </a:cxn>
                <a:cxn ang="0">
                  <a:pos x="37" y="16"/>
                </a:cxn>
                <a:cxn ang="0">
                  <a:pos x="16" y="26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8" y="40"/>
                </a:cxn>
              </a:cxnLst>
              <a:rect l="0" t="0" r="r" b="b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 93">
              <a:extLst>
                <a:ext uri="{FF2B5EF4-FFF2-40B4-BE49-F238E27FC236}">
                  <a16:creationId xmlns:a16="http://schemas.microsoft.com/office/drawing/2014/main" id="{18F29311-6695-48D6-8E82-337F89A1B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0063" y="4321606"/>
              <a:ext cx="506011" cy="157170"/>
            </a:xfrm>
            <a:custGeom>
              <a:avLst/>
              <a:gdLst/>
              <a:ahLst/>
              <a:cxnLst>
                <a:cxn ang="0">
                  <a:pos x="39" y="24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21" y="10"/>
                </a:cxn>
                <a:cxn ang="0">
                  <a:pos x="12" y="9"/>
                </a:cxn>
                <a:cxn ang="0">
                  <a:pos x="6" y="2"/>
                </a:cxn>
                <a:cxn ang="0">
                  <a:pos x="0" y="1"/>
                </a:cxn>
                <a:cxn ang="0">
                  <a:pos x="3" y="19"/>
                </a:cxn>
                <a:cxn ang="0">
                  <a:pos x="14" y="40"/>
                </a:cxn>
                <a:cxn ang="0">
                  <a:pos x="25" y="51"/>
                </a:cxn>
                <a:cxn ang="0">
                  <a:pos x="47" y="62"/>
                </a:cxn>
                <a:cxn ang="0">
                  <a:pos x="39" y="46"/>
                </a:cxn>
                <a:cxn ang="0">
                  <a:pos x="39" y="24"/>
                </a:cxn>
                <a:cxn ang="0">
                  <a:pos x="210" y="11"/>
                </a:cxn>
                <a:cxn ang="0">
                  <a:pos x="200" y="9"/>
                </a:cxn>
                <a:cxn ang="0">
                  <a:pos x="189" y="0"/>
                </a:cxn>
                <a:cxn ang="0">
                  <a:pos x="180" y="11"/>
                </a:cxn>
                <a:cxn ang="0">
                  <a:pos x="174" y="19"/>
                </a:cxn>
                <a:cxn ang="0">
                  <a:pos x="172" y="22"/>
                </a:cxn>
                <a:cxn ang="0">
                  <a:pos x="172" y="29"/>
                </a:cxn>
                <a:cxn ang="0">
                  <a:pos x="165" y="31"/>
                </a:cxn>
                <a:cxn ang="0">
                  <a:pos x="159" y="23"/>
                </a:cxn>
                <a:cxn ang="0">
                  <a:pos x="158" y="23"/>
                </a:cxn>
                <a:cxn ang="0">
                  <a:pos x="148" y="39"/>
                </a:cxn>
                <a:cxn ang="0">
                  <a:pos x="132" y="44"/>
                </a:cxn>
                <a:cxn ang="0">
                  <a:pos x="125" y="58"/>
                </a:cxn>
                <a:cxn ang="0">
                  <a:pos x="108" y="54"/>
                </a:cxn>
                <a:cxn ang="0">
                  <a:pos x="111" y="61"/>
                </a:cxn>
                <a:cxn ang="0">
                  <a:pos x="121" y="66"/>
                </a:cxn>
                <a:cxn ang="0">
                  <a:pos x="135" y="65"/>
                </a:cxn>
                <a:cxn ang="0">
                  <a:pos x="147" y="60"/>
                </a:cxn>
                <a:cxn ang="0">
                  <a:pos x="157" y="62"/>
                </a:cxn>
                <a:cxn ang="0">
                  <a:pos x="167" y="55"/>
                </a:cxn>
                <a:cxn ang="0">
                  <a:pos x="171" y="45"/>
                </a:cxn>
                <a:cxn ang="0">
                  <a:pos x="177" y="35"/>
                </a:cxn>
                <a:cxn ang="0">
                  <a:pos x="195" y="27"/>
                </a:cxn>
                <a:cxn ang="0">
                  <a:pos x="200" y="29"/>
                </a:cxn>
                <a:cxn ang="0">
                  <a:pos x="207" y="22"/>
                </a:cxn>
                <a:cxn ang="0">
                  <a:pos x="217" y="18"/>
                </a:cxn>
                <a:cxn ang="0">
                  <a:pos x="210" y="11"/>
                </a:cxn>
              </a:cxnLst>
              <a:rect l="0" t="0" r="r" b="b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 94">
              <a:extLst>
                <a:ext uri="{FF2B5EF4-FFF2-40B4-BE49-F238E27FC236}">
                  <a16:creationId xmlns:a16="http://schemas.microsoft.com/office/drawing/2014/main" id="{D8F914A5-6439-4E68-BC24-3CBC9FA95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154" y="4371440"/>
              <a:ext cx="34501" cy="21085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6" y="9"/>
                </a:cxn>
              </a:cxnLst>
              <a:rect l="0" t="0" r="r" b="b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 95">
              <a:extLst>
                <a:ext uri="{FF2B5EF4-FFF2-40B4-BE49-F238E27FC236}">
                  <a16:creationId xmlns:a16="http://schemas.microsoft.com/office/drawing/2014/main" id="{A38CC3EE-37E8-4352-ADC0-40063090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363" y="3461005"/>
              <a:ext cx="253005" cy="249171"/>
            </a:xfrm>
            <a:custGeom>
              <a:avLst/>
              <a:gdLst/>
              <a:ahLst/>
              <a:cxnLst>
                <a:cxn ang="0">
                  <a:pos x="93" y="98"/>
                </a:cxn>
                <a:cxn ang="0">
                  <a:pos x="98" y="94"/>
                </a:cxn>
                <a:cxn ang="0">
                  <a:pos x="106" y="98"/>
                </a:cxn>
                <a:cxn ang="0">
                  <a:pos x="110" y="95"/>
                </a:cxn>
                <a:cxn ang="0">
                  <a:pos x="104" y="87"/>
                </a:cxn>
                <a:cxn ang="0">
                  <a:pos x="100" y="79"/>
                </a:cxn>
                <a:cxn ang="0">
                  <a:pos x="101" y="71"/>
                </a:cxn>
                <a:cxn ang="0">
                  <a:pos x="96" y="65"/>
                </a:cxn>
                <a:cxn ang="0">
                  <a:pos x="83" y="56"/>
                </a:cxn>
                <a:cxn ang="0">
                  <a:pos x="78" y="50"/>
                </a:cxn>
                <a:cxn ang="0">
                  <a:pos x="76" y="40"/>
                </a:cxn>
                <a:cxn ang="0">
                  <a:pos x="81" y="31"/>
                </a:cxn>
                <a:cxn ang="0">
                  <a:pos x="82" y="24"/>
                </a:cxn>
                <a:cxn ang="0">
                  <a:pos x="78" y="20"/>
                </a:cxn>
                <a:cxn ang="0">
                  <a:pos x="72" y="14"/>
                </a:cxn>
                <a:cxn ang="0">
                  <a:pos x="68" y="5"/>
                </a:cxn>
                <a:cxn ang="0">
                  <a:pos x="56" y="3"/>
                </a:cxn>
                <a:cxn ang="0">
                  <a:pos x="46" y="1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34" y="10"/>
                </a:cxn>
                <a:cxn ang="0">
                  <a:pos x="27" y="15"/>
                </a:cxn>
                <a:cxn ang="0">
                  <a:pos x="28" y="24"/>
                </a:cxn>
                <a:cxn ang="0">
                  <a:pos x="27" y="33"/>
                </a:cxn>
                <a:cxn ang="0">
                  <a:pos x="24" y="40"/>
                </a:cxn>
                <a:cxn ang="0">
                  <a:pos x="0" y="53"/>
                </a:cxn>
                <a:cxn ang="0">
                  <a:pos x="1" y="58"/>
                </a:cxn>
                <a:cxn ang="0">
                  <a:pos x="4" y="69"/>
                </a:cxn>
                <a:cxn ang="0">
                  <a:pos x="12" y="69"/>
                </a:cxn>
                <a:cxn ang="0">
                  <a:pos x="35" y="82"/>
                </a:cxn>
                <a:cxn ang="0">
                  <a:pos x="62" y="102"/>
                </a:cxn>
                <a:cxn ang="0">
                  <a:pos x="75" y="107"/>
                </a:cxn>
                <a:cxn ang="0">
                  <a:pos x="88" y="108"/>
                </a:cxn>
                <a:cxn ang="0">
                  <a:pos x="93" y="98"/>
                </a:cxn>
              </a:cxnLst>
              <a:rect l="0" t="0" r="r" b="b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96">
              <a:extLst>
                <a:ext uri="{FF2B5EF4-FFF2-40B4-BE49-F238E27FC236}">
                  <a16:creationId xmlns:a16="http://schemas.microsoft.com/office/drawing/2014/main" id="{E20F007D-575C-476E-9A3E-34FC3D42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534" y="3677593"/>
              <a:ext cx="49834" cy="46001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13" y="20"/>
                </a:cxn>
                <a:cxn ang="0">
                  <a:pos x="22" y="20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0" y="0"/>
                </a:cxn>
                <a:cxn ang="0">
                  <a:pos x="5" y="4"/>
                </a:cxn>
                <a:cxn ang="0">
                  <a:pos x="0" y="14"/>
                </a:cxn>
                <a:cxn ang="0">
                  <a:pos x="7" y="15"/>
                </a:cxn>
              </a:cxnLst>
              <a:rect l="0" t="0" r="r" b="b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C59C6622-4CE5-4CF9-9AF5-E2B373172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460" y="4112685"/>
              <a:ext cx="61334" cy="32585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22" y="14"/>
                </a:cxn>
                <a:cxn ang="0">
                  <a:pos x="26" y="13"/>
                </a:cxn>
                <a:cxn ang="0">
                  <a:pos x="26" y="5"/>
                </a:cxn>
              </a:cxnLst>
              <a:rect l="0" t="0" r="r" b="b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D330B3EC-8D4C-4257-853A-19305C39A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545" y="4064768"/>
              <a:ext cx="159087" cy="88168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2" y="27"/>
                </a:cxn>
                <a:cxn ang="0">
                  <a:pos x="45" y="22"/>
                </a:cxn>
                <a:cxn ang="0">
                  <a:pos x="55" y="19"/>
                </a:cxn>
                <a:cxn ang="0">
                  <a:pos x="69" y="14"/>
                </a:cxn>
                <a:cxn ang="0">
                  <a:pos x="56" y="5"/>
                </a:cxn>
                <a:cxn ang="0">
                  <a:pos x="32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0" y="21"/>
                </a:cxn>
                <a:cxn ang="0">
                  <a:pos x="5" y="23"/>
                </a:cxn>
                <a:cxn ang="0">
                  <a:pos x="17" y="26"/>
                </a:cxn>
                <a:cxn ang="0">
                  <a:pos x="17" y="34"/>
                </a:cxn>
                <a:cxn ang="0">
                  <a:pos x="20" y="34"/>
                </a:cxn>
                <a:cxn ang="0">
                  <a:pos x="21" y="38"/>
                </a:cxn>
                <a:cxn ang="0">
                  <a:pos x="25" y="37"/>
                </a:cxn>
                <a:cxn ang="0">
                  <a:pos x="29" y="34"/>
                </a:cxn>
              </a:cxnLst>
              <a:rect l="0" t="0" r="r" b="b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5D26C285-0092-437D-9F94-C41B1413D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030" y="3606675"/>
              <a:ext cx="793516" cy="490677"/>
            </a:xfrm>
            <a:custGeom>
              <a:avLst/>
              <a:gdLst/>
              <a:ahLst/>
              <a:cxnLst>
                <a:cxn ang="0">
                  <a:pos x="301" y="199"/>
                </a:cxn>
                <a:cxn ang="0">
                  <a:pos x="296" y="180"/>
                </a:cxn>
                <a:cxn ang="0">
                  <a:pos x="324" y="173"/>
                </a:cxn>
                <a:cxn ang="0">
                  <a:pos x="334" y="161"/>
                </a:cxn>
                <a:cxn ang="0">
                  <a:pos x="343" y="139"/>
                </a:cxn>
                <a:cxn ang="0">
                  <a:pos x="315" y="137"/>
                </a:cxn>
                <a:cxn ang="0">
                  <a:pos x="297" y="161"/>
                </a:cxn>
                <a:cxn ang="0">
                  <a:pos x="281" y="170"/>
                </a:cxn>
                <a:cxn ang="0">
                  <a:pos x="242" y="169"/>
                </a:cxn>
                <a:cxn ang="0">
                  <a:pos x="224" y="143"/>
                </a:cxn>
                <a:cxn ang="0">
                  <a:pos x="223" y="90"/>
                </a:cxn>
                <a:cxn ang="0">
                  <a:pos x="219" y="83"/>
                </a:cxn>
                <a:cxn ang="0">
                  <a:pos x="200" y="71"/>
                </a:cxn>
                <a:cxn ang="0">
                  <a:pos x="187" y="47"/>
                </a:cxn>
                <a:cxn ang="0">
                  <a:pos x="158" y="46"/>
                </a:cxn>
                <a:cxn ang="0">
                  <a:pos x="141" y="32"/>
                </a:cxn>
                <a:cxn ang="0">
                  <a:pos x="121" y="11"/>
                </a:cxn>
                <a:cxn ang="0">
                  <a:pos x="100" y="16"/>
                </a:cxn>
                <a:cxn ang="0">
                  <a:pos x="39" y="6"/>
                </a:cxn>
                <a:cxn ang="0">
                  <a:pos x="0" y="3"/>
                </a:cxn>
                <a:cxn ang="0">
                  <a:pos x="16" y="35"/>
                </a:cxn>
                <a:cxn ang="0">
                  <a:pos x="35" y="61"/>
                </a:cxn>
                <a:cxn ang="0">
                  <a:pos x="40" y="72"/>
                </a:cxn>
                <a:cxn ang="0">
                  <a:pos x="56" y="94"/>
                </a:cxn>
                <a:cxn ang="0">
                  <a:pos x="81" y="120"/>
                </a:cxn>
                <a:cxn ang="0">
                  <a:pos x="84" y="107"/>
                </a:cxn>
                <a:cxn ang="0">
                  <a:pos x="71" y="93"/>
                </a:cxn>
                <a:cxn ang="0">
                  <a:pos x="52" y="60"/>
                </a:cxn>
                <a:cxn ang="0">
                  <a:pos x="44" y="42"/>
                </a:cxn>
                <a:cxn ang="0">
                  <a:pos x="29" y="29"/>
                </a:cxn>
                <a:cxn ang="0">
                  <a:pos x="29" y="11"/>
                </a:cxn>
                <a:cxn ang="0">
                  <a:pos x="39" y="16"/>
                </a:cxn>
                <a:cxn ang="0">
                  <a:pos x="49" y="32"/>
                </a:cxn>
                <a:cxn ang="0">
                  <a:pos x="56" y="47"/>
                </a:cxn>
                <a:cxn ang="0">
                  <a:pos x="73" y="60"/>
                </a:cxn>
                <a:cxn ang="0">
                  <a:pos x="87" y="74"/>
                </a:cxn>
                <a:cxn ang="0">
                  <a:pos x="95" y="89"/>
                </a:cxn>
                <a:cxn ang="0">
                  <a:pos x="129" y="125"/>
                </a:cxn>
                <a:cxn ang="0">
                  <a:pos x="134" y="145"/>
                </a:cxn>
                <a:cxn ang="0">
                  <a:pos x="139" y="163"/>
                </a:cxn>
                <a:cxn ang="0">
                  <a:pos x="174" y="180"/>
                </a:cxn>
                <a:cxn ang="0">
                  <a:pos x="221" y="202"/>
                </a:cxn>
                <a:cxn ang="0">
                  <a:pos x="265" y="204"/>
                </a:cxn>
                <a:cxn ang="0">
                  <a:pos x="286" y="201"/>
                </a:cxn>
              </a:cxnLst>
              <a:rect l="0" t="0" r="r" b="b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D3347998-A89D-463D-9B67-293E79569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292" y="4020683"/>
              <a:ext cx="111169" cy="109253"/>
            </a:xfrm>
            <a:custGeom>
              <a:avLst/>
              <a:gdLst/>
              <a:ahLst/>
              <a:cxnLst>
                <a:cxn ang="0">
                  <a:pos x="42" y="31"/>
                </a:cxn>
                <a:cxn ang="0">
                  <a:pos x="48" y="25"/>
                </a:cxn>
                <a:cxn ang="0">
                  <a:pos x="43" y="22"/>
                </a:cxn>
                <a:cxn ang="0">
                  <a:pos x="38" y="23"/>
                </a:cxn>
                <a:cxn ang="0">
                  <a:pos x="38" y="0"/>
                </a:cxn>
                <a:cxn ang="0">
                  <a:pos x="19" y="0"/>
                </a:cxn>
                <a:cxn ang="0">
                  <a:pos x="16" y="8"/>
                </a:cxn>
                <a:cxn ang="0">
                  <a:pos x="24" y="19"/>
                </a:cxn>
                <a:cxn ang="0">
                  <a:pos x="9" y="21"/>
                </a:cxn>
                <a:cxn ang="0">
                  <a:pos x="0" y="33"/>
                </a:cxn>
                <a:cxn ang="0">
                  <a:pos x="12" y="44"/>
                </a:cxn>
                <a:cxn ang="0">
                  <a:pos x="28" y="47"/>
                </a:cxn>
                <a:cxn ang="0">
                  <a:pos x="28" y="47"/>
                </a:cxn>
                <a:cxn ang="0">
                  <a:pos x="36" y="40"/>
                </a:cxn>
                <a:cxn ang="0">
                  <a:pos x="42" y="31"/>
                </a:cxn>
              </a:cxnLst>
              <a:rect l="0" t="0" r="r" b="b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624C35AB-AD5A-48A6-A9A4-18AE8D4F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460" y="4005350"/>
              <a:ext cx="32585" cy="69001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5" y="29"/>
                </a:cxn>
                <a:cxn ang="0">
                  <a:pos x="9" y="24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9" y="0"/>
                </a:cxn>
                <a:cxn ang="0">
                  <a:pos x="2" y="7"/>
                </a:cxn>
              </a:cxnLst>
              <a:rect l="0" t="0" r="r" b="b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BE1225C0-BB06-423B-9356-F54AD9C95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886" y="3953598"/>
              <a:ext cx="78586" cy="67086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3" y="19"/>
                </a:cxn>
                <a:cxn ang="0">
                  <a:pos x="1" y="23"/>
                </a:cxn>
                <a:cxn ang="0">
                  <a:pos x="16" y="26"/>
                </a:cxn>
                <a:cxn ang="0">
                  <a:pos x="31" y="28"/>
                </a:cxn>
                <a:cxn ang="0">
                  <a:pos x="34" y="6"/>
                </a:cxn>
                <a:cxn ang="0">
                  <a:pos x="16" y="3"/>
                </a:cxn>
              </a:cxnLst>
              <a:rect l="0" t="0" r="r" b="b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525403D1-4570-4200-A7BF-77236054E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1803" y="3965098"/>
              <a:ext cx="90086" cy="61334"/>
            </a:xfrm>
            <a:custGeom>
              <a:avLst/>
              <a:gdLst/>
              <a:ahLst/>
              <a:cxnLst>
                <a:cxn ang="0">
                  <a:pos x="15" y="19"/>
                </a:cxn>
                <a:cxn ang="0">
                  <a:pos x="39" y="14"/>
                </a:cxn>
                <a:cxn ang="0">
                  <a:pos x="9" y="2"/>
                </a:cxn>
                <a:cxn ang="0">
                  <a:pos x="3" y="1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5" y="19"/>
                </a:cxn>
              </a:cxnLst>
              <a:rect l="0" t="0" r="r" b="b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105">
              <a:extLst>
                <a:ext uri="{FF2B5EF4-FFF2-40B4-BE49-F238E27FC236}">
                  <a16:creationId xmlns:a16="http://schemas.microsoft.com/office/drawing/2014/main" id="{2B3DDC15-CC1D-462C-8786-BB413DE5D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461" y="4097352"/>
              <a:ext cx="111169" cy="113086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37" y="48"/>
                </a:cxn>
                <a:cxn ang="0">
                  <a:pos x="42" y="49"/>
                </a:cxn>
                <a:cxn ang="0">
                  <a:pos x="41" y="47"/>
                </a:cxn>
                <a:cxn ang="0">
                  <a:pos x="44" y="32"/>
                </a:cxn>
                <a:cxn ang="0">
                  <a:pos x="45" y="13"/>
                </a:cxn>
                <a:cxn ang="0">
                  <a:pos x="48" y="1"/>
                </a:cxn>
                <a:cxn ang="0">
                  <a:pos x="48" y="0"/>
                </a:cxn>
                <a:cxn ang="0">
                  <a:pos x="34" y="5"/>
                </a:cxn>
                <a:cxn ang="0">
                  <a:pos x="24" y="8"/>
                </a:cxn>
                <a:cxn ang="0">
                  <a:pos x="11" y="13"/>
                </a:cxn>
                <a:cxn ang="0">
                  <a:pos x="8" y="20"/>
                </a:cxn>
                <a:cxn ang="0">
                  <a:pos x="4" y="23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6" y="42"/>
                </a:cxn>
                <a:cxn ang="0">
                  <a:pos x="19" y="46"/>
                </a:cxn>
                <a:cxn ang="0">
                  <a:pos x="26" y="46"/>
                </a:cxn>
              </a:cxnLst>
              <a:rect l="0" t="0" r="r" b="b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106">
              <a:extLst>
                <a:ext uri="{FF2B5EF4-FFF2-40B4-BE49-F238E27FC236}">
                  <a16:creationId xmlns:a16="http://schemas.microsoft.com/office/drawing/2014/main" id="{9B965E13-5F1D-42E5-B281-B44EEA92A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220" y="4356106"/>
              <a:ext cx="1038855" cy="1059939"/>
            </a:xfrm>
            <a:custGeom>
              <a:avLst/>
              <a:gdLst/>
              <a:ahLst/>
              <a:cxnLst>
                <a:cxn ang="0">
                  <a:pos x="253" y="427"/>
                </a:cxn>
                <a:cxn ang="0">
                  <a:pos x="260" y="429"/>
                </a:cxn>
                <a:cxn ang="0">
                  <a:pos x="289" y="379"/>
                </a:cxn>
                <a:cxn ang="0">
                  <a:pos x="307" y="343"/>
                </a:cxn>
                <a:cxn ang="0">
                  <a:pos x="337" y="326"/>
                </a:cxn>
                <a:cxn ang="0">
                  <a:pos x="372" y="316"/>
                </a:cxn>
                <a:cxn ang="0">
                  <a:pos x="386" y="290"/>
                </a:cxn>
                <a:cxn ang="0">
                  <a:pos x="397" y="264"/>
                </a:cxn>
                <a:cxn ang="0">
                  <a:pos x="401" y="211"/>
                </a:cxn>
                <a:cxn ang="0">
                  <a:pos x="409" y="206"/>
                </a:cxn>
                <a:cxn ang="0">
                  <a:pos x="445" y="158"/>
                </a:cxn>
                <a:cxn ang="0">
                  <a:pos x="406" y="104"/>
                </a:cxn>
                <a:cxn ang="0">
                  <a:pos x="336" y="96"/>
                </a:cxn>
                <a:cxn ang="0">
                  <a:pos x="295" y="74"/>
                </a:cxn>
                <a:cxn ang="0">
                  <a:pos x="291" y="67"/>
                </a:cxn>
                <a:cxn ang="0">
                  <a:pos x="264" y="60"/>
                </a:cxn>
                <a:cxn ang="0">
                  <a:pos x="258" y="13"/>
                </a:cxn>
                <a:cxn ang="0">
                  <a:pos x="222" y="32"/>
                </a:cxn>
                <a:cxn ang="0">
                  <a:pos x="191" y="39"/>
                </a:cxn>
                <a:cxn ang="0">
                  <a:pos x="165" y="40"/>
                </a:cxn>
                <a:cxn ang="0">
                  <a:pos x="157" y="1"/>
                </a:cxn>
                <a:cxn ang="0">
                  <a:pos x="129" y="17"/>
                </a:cxn>
                <a:cxn ang="0">
                  <a:pos x="107" y="15"/>
                </a:cxn>
                <a:cxn ang="0">
                  <a:pos x="120" y="32"/>
                </a:cxn>
                <a:cxn ang="0">
                  <a:pos x="105" y="46"/>
                </a:cxn>
                <a:cxn ang="0">
                  <a:pos x="84" y="49"/>
                </a:cxn>
                <a:cxn ang="0">
                  <a:pos x="48" y="42"/>
                </a:cxn>
                <a:cxn ang="0">
                  <a:pos x="45" y="59"/>
                </a:cxn>
                <a:cxn ang="0">
                  <a:pos x="46" y="108"/>
                </a:cxn>
                <a:cxn ang="0">
                  <a:pos x="12" y="120"/>
                </a:cxn>
                <a:cxn ang="0">
                  <a:pos x="2" y="144"/>
                </a:cxn>
                <a:cxn ang="0">
                  <a:pos x="15" y="168"/>
                </a:cxn>
                <a:cxn ang="0">
                  <a:pos x="38" y="172"/>
                </a:cxn>
                <a:cxn ang="0">
                  <a:pos x="65" y="184"/>
                </a:cxn>
                <a:cxn ang="0">
                  <a:pos x="99" y="174"/>
                </a:cxn>
                <a:cxn ang="0">
                  <a:pos x="124" y="206"/>
                </a:cxn>
                <a:cxn ang="0">
                  <a:pos x="150" y="217"/>
                </a:cxn>
                <a:cxn ang="0">
                  <a:pos x="158" y="242"/>
                </a:cxn>
                <a:cxn ang="0">
                  <a:pos x="186" y="265"/>
                </a:cxn>
                <a:cxn ang="0">
                  <a:pos x="182" y="293"/>
                </a:cxn>
                <a:cxn ang="0">
                  <a:pos x="199" y="317"/>
                </a:cxn>
                <a:cxn ang="0">
                  <a:pos x="222" y="337"/>
                </a:cxn>
                <a:cxn ang="0">
                  <a:pos x="230" y="375"/>
                </a:cxn>
                <a:cxn ang="0">
                  <a:pos x="187" y="415"/>
                </a:cxn>
                <a:cxn ang="0">
                  <a:pos x="205" y="426"/>
                </a:cxn>
                <a:cxn ang="0">
                  <a:pos x="232" y="443"/>
                </a:cxn>
              </a:cxnLst>
              <a:rect l="0" t="0" r="r" b="b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107">
              <a:extLst>
                <a:ext uri="{FF2B5EF4-FFF2-40B4-BE49-F238E27FC236}">
                  <a16:creationId xmlns:a16="http://schemas.microsoft.com/office/drawing/2014/main" id="{72D79868-E5D5-433F-BF29-A0E098CCF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394" y="5308710"/>
              <a:ext cx="128420" cy="141836"/>
            </a:xfrm>
            <a:custGeom>
              <a:avLst/>
              <a:gdLst/>
              <a:ahLst/>
              <a:cxnLst>
                <a:cxn ang="0">
                  <a:pos x="55" y="30"/>
                </a:cxn>
                <a:cxn ang="0">
                  <a:pos x="47" y="21"/>
                </a:cxn>
                <a:cxn ang="0">
                  <a:pos x="35" y="11"/>
                </a:cxn>
                <a:cxn ang="0">
                  <a:pos x="28" y="13"/>
                </a:cxn>
                <a:cxn ang="0">
                  <a:pos x="23" y="5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8"/>
                </a:cxn>
                <a:cxn ang="0">
                  <a:pos x="3" y="27"/>
                </a:cxn>
                <a:cxn ang="0">
                  <a:pos x="0" y="42"/>
                </a:cxn>
                <a:cxn ang="0">
                  <a:pos x="3" y="49"/>
                </a:cxn>
                <a:cxn ang="0">
                  <a:pos x="2" y="54"/>
                </a:cxn>
                <a:cxn ang="0">
                  <a:pos x="7" y="56"/>
                </a:cxn>
                <a:cxn ang="0">
                  <a:pos x="21" y="60"/>
                </a:cxn>
                <a:cxn ang="0">
                  <a:pos x="30" y="60"/>
                </a:cxn>
                <a:cxn ang="0">
                  <a:pos x="47" y="57"/>
                </a:cxn>
                <a:cxn ang="0">
                  <a:pos x="56" y="47"/>
                </a:cxn>
                <a:cxn ang="0">
                  <a:pos x="55" y="30"/>
                </a:cxn>
              </a:cxnLst>
              <a:rect l="0" t="0" r="r" b="b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108">
              <a:extLst>
                <a:ext uri="{FF2B5EF4-FFF2-40B4-BE49-F238E27FC236}">
                  <a16:creationId xmlns:a16="http://schemas.microsoft.com/office/drawing/2014/main" id="{01AA397E-C2FF-4147-AB68-118C935B6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3887" y="5072954"/>
              <a:ext cx="527094" cy="1038855"/>
            </a:xfrm>
            <a:custGeom>
              <a:avLst/>
              <a:gdLst/>
              <a:ahLst/>
              <a:cxnLst>
                <a:cxn ang="0">
                  <a:pos x="65" y="427"/>
                </a:cxn>
                <a:cxn ang="0">
                  <a:pos x="60" y="417"/>
                </a:cxn>
                <a:cxn ang="0">
                  <a:pos x="56" y="448"/>
                </a:cxn>
                <a:cxn ang="0">
                  <a:pos x="80" y="449"/>
                </a:cxn>
                <a:cxn ang="0">
                  <a:pos x="87" y="441"/>
                </a:cxn>
                <a:cxn ang="0">
                  <a:pos x="218" y="46"/>
                </a:cxn>
                <a:cxn ang="0">
                  <a:pos x="212" y="64"/>
                </a:cxn>
                <a:cxn ang="0">
                  <a:pos x="194" y="70"/>
                </a:cxn>
                <a:cxn ang="0">
                  <a:pos x="172" y="67"/>
                </a:cxn>
                <a:cxn ang="0">
                  <a:pos x="185" y="44"/>
                </a:cxn>
                <a:cxn ang="0">
                  <a:pos x="151" y="27"/>
                </a:cxn>
                <a:cxn ang="0">
                  <a:pos x="123" y="3"/>
                </a:cxn>
                <a:cxn ang="0">
                  <a:pos x="105" y="10"/>
                </a:cxn>
                <a:cxn ang="0">
                  <a:pos x="82" y="5"/>
                </a:cxn>
                <a:cxn ang="0">
                  <a:pos x="72" y="25"/>
                </a:cxn>
                <a:cxn ang="0">
                  <a:pos x="58" y="43"/>
                </a:cxn>
                <a:cxn ang="0">
                  <a:pos x="60" y="63"/>
                </a:cxn>
                <a:cxn ang="0">
                  <a:pos x="49" y="78"/>
                </a:cxn>
                <a:cxn ang="0">
                  <a:pos x="41" y="94"/>
                </a:cxn>
                <a:cxn ang="0">
                  <a:pos x="37" y="115"/>
                </a:cxn>
                <a:cxn ang="0">
                  <a:pos x="40" y="138"/>
                </a:cxn>
                <a:cxn ang="0">
                  <a:pos x="40" y="157"/>
                </a:cxn>
                <a:cxn ang="0">
                  <a:pos x="37" y="180"/>
                </a:cxn>
                <a:cxn ang="0">
                  <a:pos x="28" y="206"/>
                </a:cxn>
                <a:cxn ang="0">
                  <a:pos x="25" y="216"/>
                </a:cxn>
                <a:cxn ang="0">
                  <a:pos x="21" y="232"/>
                </a:cxn>
                <a:cxn ang="0">
                  <a:pos x="20" y="248"/>
                </a:cxn>
                <a:cxn ang="0">
                  <a:pos x="18" y="272"/>
                </a:cxn>
                <a:cxn ang="0">
                  <a:pos x="21" y="285"/>
                </a:cxn>
                <a:cxn ang="0">
                  <a:pos x="26" y="296"/>
                </a:cxn>
                <a:cxn ang="0">
                  <a:pos x="23" y="305"/>
                </a:cxn>
                <a:cxn ang="0">
                  <a:pos x="21" y="323"/>
                </a:cxn>
                <a:cxn ang="0">
                  <a:pos x="13" y="338"/>
                </a:cxn>
                <a:cxn ang="0">
                  <a:pos x="9" y="355"/>
                </a:cxn>
                <a:cxn ang="0">
                  <a:pos x="3" y="373"/>
                </a:cxn>
                <a:cxn ang="0">
                  <a:pos x="15" y="384"/>
                </a:cxn>
                <a:cxn ang="0">
                  <a:pos x="21" y="401"/>
                </a:cxn>
                <a:cxn ang="0">
                  <a:pos x="47" y="404"/>
                </a:cxn>
                <a:cxn ang="0">
                  <a:pos x="52" y="395"/>
                </a:cxn>
                <a:cxn ang="0">
                  <a:pos x="53" y="376"/>
                </a:cxn>
                <a:cxn ang="0">
                  <a:pos x="66" y="364"/>
                </a:cxn>
                <a:cxn ang="0">
                  <a:pos x="87" y="340"/>
                </a:cxn>
                <a:cxn ang="0">
                  <a:pos x="78" y="326"/>
                </a:cxn>
                <a:cxn ang="0">
                  <a:pos x="89" y="299"/>
                </a:cxn>
                <a:cxn ang="0">
                  <a:pos x="95" y="285"/>
                </a:cxn>
                <a:cxn ang="0">
                  <a:pos x="102" y="270"/>
                </a:cxn>
                <a:cxn ang="0">
                  <a:pos x="109" y="269"/>
                </a:cxn>
                <a:cxn ang="0">
                  <a:pos x="106" y="262"/>
                </a:cxn>
                <a:cxn ang="0">
                  <a:pos x="98" y="251"/>
                </a:cxn>
                <a:cxn ang="0">
                  <a:pos x="115" y="245"/>
                </a:cxn>
                <a:cxn ang="0">
                  <a:pos x="129" y="228"/>
                </a:cxn>
                <a:cxn ang="0">
                  <a:pos x="133" y="215"/>
                </a:cxn>
                <a:cxn ang="0">
                  <a:pos x="183" y="203"/>
                </a:cxn>
                <a:cxn ang="0">
                  <a:pos x="189" y="181"/>
                </a:cxn>
                <a:cxn ang="0">
                  <a:pos x="180" y="164"/>
                </a:cxn>
                <a:cxn ang="0">
                  <a:pos x="176" y="156"/>
                </a:cxn>
                <a:cxn ang="0">
                  <a:pos x="174" y="144"/>
                </a:cxn>
                <a:cxn ang="0">
                  <a:pos x="181" y="110"/>
                </a:cxn>
                <a:cxn ang="0">
                  <a:pos x="214" y="71"/>
                </a:cxn>
                <a:cxn ang="0">
                  <a:pos x="225" y="47"/>
                </a:cxn>
              </a:cxnLst>
              <a:rect l="0" t="0" r="r" b="b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109">
              <a:extLst>
                <a:ext uri="{FF2B5EF4-FFF2-40B4-BE49-F238E27FC236}">
                  <a16:creationId xmlns:a16="http://schemas.microsoft.com/office/drawing/2014/main" id="{6735A6A5-3D8C-4405-8E04-9CB5056C2E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386" y="4956035"/>
              <a:ext cx="230004" cy="1174942"/>
            </a:xfrm>
            <a:custGeom>
              <a:avLst/>
              <a:gdLst/>
              <a:ahLst/>
              <a:cxnLst>
                <a:cxn ang="0">
                  <a:pos x="40" y="435"/>
                </a:cxn>
                <a:cxn ang="0">
                  <a:pos x="27" y="413"/>
                </a:cxn>
                <a:cxn ang="0">
                  <a:pos x="38" y="389"/>
                </a:cxn>
                <a:cxn ang="0">
                  <a:pos x="46" y="365"/>
                </a:cxn>
                <a:cxn ang="0">
                  <a:pos x="51" y="347"/>
                </a:cxn>
                <a:cxn ang="0">
                  <a:pos x="44" y="329"/>
                </a:cxn>
                <a:cxn ang="0">
                  <a:pos x="45" y="299"/>
                </a:cxn>
                <a:cxn ang="0">
                  <a:pos x="49" y="276"/>
                </a:cxn>
                <a:cxn ang="0">
                  <a:pos x="53" y="257"/>
                </a:cxn>
                <a:cxn ang="0">
                  <a:pos x="62" y="216"/>
                </a:cxn>
                <a:cxn ang="0">
                  <a:pos x="65" y="189"/>
                </a:cxn>
                <a:cxn ang="0">
                  <a:pos x="66" y="157"/>
                </a:cxn>
                <a:cxn ang="0">
                  <a:pos x="74" y="129"/>
                </a:cxn>
                <a:cxn ang="0">
                  <a:pos x="84" y="107"/>
                </a:cxn>
                <a:cxn ang="0">
                  <a:pos x="97" y="76"/>
                </a:cxn>
                <a:cxn ang="0">
                  <a:pos x="89" y="53"/>
                </a:cxn>
                <a:cxn ang="0">
                  <a:pos x="84" y="25"/>
                </a:cxn>
                <a:cxn ang="0">
                  <a:pos x="71" y="2"/>
                </a:cxn>
                <a:cxn ang="0">
                  <a:pos x="64" y="23"/>
                </a:cxn>
                <a:cxn ang="0">
                  <a:pos x="62" y="75"/>
                </a:cxn>
                <a:cxn ang="0">
                  <a:pos x="53" y="128"/>
                </a:cxn>
                <a:cxn ang="0">
                  <a:pos x="48" y="163"/>
                </a:cxn>
                <a:cxn ang="0">
                  <a:pos x="41" y="210"/>
                </a:cxn>
                <a:cxn ang="0">
                  <a:pos x="26" y="251"/>
                </a:cxn>
                <a:cxn ang="0">
                  <a:pos x="24" y="286"/>
                </a:cxn>
                <a:cxn ang="0">
                  <a:pos x="17" y="319"/>
                </a:cxn>
                <a:cxn ang="0">
                  <a:pos x="32" y="302"/>
                </a:cxn>
                <a:cxn ang="0">
                  <a:pos x="34" y="320"/>
                </a:cxn>
                <a:cxn ang="0">
                  <a:pos x="30" y="342"/>
                </a:cxn>
                <a:cxn ang="0">
                  <a:pos x="25" y="357"/>
                </a:cxn>
                <a:cxn ang="0">
                  <a:pos x="23" y="354"/>
                </a:cxn>
                <a:cxn ang="0">
                  <a:pos x="15" y="357"/>
                </a:cxn>
                <a:cxn ang="0">
                  <a:pos x="2" y="374"/>
                </a:cxn>
                <a:cxn ang="0">
                  <a:pos x="17" y="376"/>
                </a:cxn>
                <a:cxn ang="0">
                  <a:pos x="25" y="389"/>
                </a:cxn>
                <a:cxn ang="0">
                  <a:pos x="11" y="393"/>
                </a:cxn>
                <a:cxn ang="0">
                  <a:pos x="13" y="400"/>
                </a:cxn>
                <a:cxn ang="0">
                  <a:pos x="6" y="412"/>
                </a:cxn>
                <a:cxn ang="0">
                  <a:pos x="15" y="416"/>
                </a:cxn>
                <a:cxn ang="0">
                  <a:pos x="16" y="427"/>
                </a:cxn>
                <a:cxn ang="0">
                  <a:pos x="9" y="441"/>
                </a:cxn>
                <a:cxn ang="0">
                  <a:pos x="23" y="444"/>
                </a:cxn>
                <a:cxn ang="0">
                  <a:pos x="28" y="448"/>
                </a:cxn>
                <a:cxn ang="0">
                  <a:pos x="22" y="462"/>
                </a:cxn>
                <a:cxn ang="0">
                  <a:pos x="41" y="462"/>
                </a:cxn>
                <a:cxn ang="0">
                  <a:pos x="28" y="472"/>
                </a:cxn>
                <a:cxn ang="0">
                  <a:pos x="42" y="470"/>
                </a:cxn>
                <a:cxn ang="0">
                  <a:pos x="26" y="481"/>
                </a:cxn>
                <a:cxn ang="0">
                  <a:pos x="41" y="483"/>
                </a:cxn>
                <a:cxn ang="0">
                  <a:pos x="64" y="461"/>
                </a:cxn>
                <a:cxn ang="0">
                  <a:pos x="71" y="473"/>
                </a:cxn>
                <a:cxn ang="0">
                  <a:pos x="61" y="477"/>
                </a:cxn>
                <a:cxn ang="0">
                  <a:pos x="50" y="486"/>
                </a:cxn>
                <a:cxn ang="0">
                  <a:pos x="58" y="503"/>
                </a:cxn>
                <a:cxn ang="0">
                  <a:pos x="74" y="500"/>
                </a:cxn>
                <a:cxn ang="0">
                  <a:pos x="91" y="501"/>
                </a:cxn>
                <a:cxn ang="0">
                  <a:pos x="81" y="499"/>
                </a:cxn>
                <a:cxn ang="0">
                  <a:pos x="71" y="457"/>
                </a:cxn>
                <a:cxn ang="0">
                  <a:pos x="46" y="452"/>
                </a:cxn>
              </a:cxnLst>
              <a:rect l="0" t="0" r="r" b="b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110">
              <a:extLst>
                <a:ext uri="{FF2B5EF4-FFF2-40B4-BE49-F238E27FC236}">
                  <a16:creationId xmlns:a16="http://schemas.microsoft.com/office/drawing/2014/main" id="{841BD29E-94E9-44B4-BC1C-F4B70D1CB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559" y="5007786"/>
              <a:ext cx="231922" cy="231922"/>
            </a:xfrm>
            <a:custGeom>
              <a:avLst/>
              <a:gdLst/>
              <a:ahLst/>
              <a:cxnLst>
                <a:cxn ang="0">
                  <a:pos x="96" y="54"/>
                </a:cxn>
                <a:cxn ang="0">
                  <a:pos x="87" y="56"/>
                </a:cxn>
                <a:cxn ang="0">
                  <a:pos x="81" y="43"/>
                </a:cxn>
                <a:cxn ang="0">
                  <a:pos x="73" y="34"/>
                </a:cxn>
                <a:cxn ang="0">
                  <a:pos x="64" y="33"/>
                </a:cxn>
                <a:cxn ang="0">
                  <a:pos x="58" y="24"/>
                </a:cxn>
                <a:cxn ang="0">
                  <a:pos x="56" y="10"/>
                </a:cxn>
                <a:cxn ang="0">
                  <a:pos x="55" y="4"/>
                </a:cxn>
                <a:cxn ang="0">
                  <a:pos x="53" y="5"/>
                </a:cxn>
                <a:cxn ang="0">
                  <a:pos x="43" y="0"/>
                </a:cxn>
                <a:cxn ang="0">
                  <a:pos x="30" y="1"/>
                </a:cxn>
                <a:cxn ang="0">
                  <a:pos x="16" y="4"/>
                </a:cxn>
                <a:cxn ang="0">
                  <a:pos x="7" y="14"/>
                </a:cxn>
                <a:cxn ang="0">
                  <a:pos x="4" y="32"/>
                </a:cxn>
                <a:cxn ang="0">
                  <a:pos x="0" y="31"/>
                </a:cxn>
                <a:cxn ang="0">
                  <a:pos x="16" y="47"/>
                </a:cxn>
                <a:cxn ang="0">
                  <a:pos x="28" y="55"/>
                </a:cxn>
                <a:cxn ang="0">
                  <a:pos x="41" y="62"/>
                </a:cxn>
                <a:cxn ang="0">
                  <a:pos x="62" y="72"/>
                </a:cxn>
                <a:cxn ang="0">
                  <a:pos x="53" y="87"/>
                </a:cxn>
                <a:cxn ang="0">
                  <a:pos x="49" y="95"/>
                </a:cxn>
                <a:cxn ang="0">
                  <a:pos x="60" y="97"/>
                </a:cxn>
                <a:cxn ang="0">
                  <a:pos x="71" y="98"/>
                </a:cxn>
                <a:cxn ang="0">
                  <a:pos x="80" y="96"/>
                </a:cxn>
                <a:cxn ang="0">
                  <a:pos x="89" y="92"/>
                </a:cxn>
                <a:cxn ang="0">
                  <a:pos x="95" y="75"/>
                </a:cxn>
                <a:cxn ang="0">
                  <a:pos x="96" y="54"/>
                </a:cxn>
              </a:cxnLst>
              <a:rect l="0" t="0" r="r" b="b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111">
              <a:extLst>
                <a:ext uri="{FF2B5EF4-FFF2-40B4-BE49-F238E27FC236}">
                  <a16:creationId xmlns:a16="http://schemas.microsoft.com/office/drawing/2014/main" id="{57F3EFEF-B901-42FF-92AD-B82053AEC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795" y="4202770"/>
              <a:ext cx="86253" cy="69001"/>
            </a:xfrm>
            <a:custGeom>
              <a:avLst/>
              <a:gdLst/>
              <a:ahLst/>
              <a:cxnLst>
                <a:cxn ang="0">
                  <a:pos x="36" y="24"/>
                </a:cxn>
                <a:cxn ang="0">
                  <a:pos x="38" y="17"/>
                </a:cxn>
                <a:cxn ang="0">
                  <a:pos x="26" y="3"/>
                </a:cxn>
                <a:cxn ang="0">
                  <a:pos x="21" y="2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6" y="14"/>
                </a:cxn>
                <a:cxn ang="0">
                  <a:pos x="12" y="13"/>
                </a:cxn>
                <a:cxn ang="0">
                  <a:pos x="17" y="17"/>
                </a:cxn>
                <a:cxn ang="0">
                  <a:pos x="25" y="24"/>
                </a:cxn>
                <a:cxn ang="0">
                  <a:pos x="32" y="30"/>
                </a:cxn>
                <a:cxn ang="0">
                  <a:pos x="34" y="30"/>
                </a:cxn>
                <a:cxn ang="0">
                  <a:pos x="36" y="24"/>
                </a:cxn>
              </a:cxnLst>
              <a:rect l="0" t="0" r="r" b="b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112">
              <a:extLst>
                <a:ext uri="{FF2B5EF4-FFF2-40B4-BE49-F238E27FC236}">
                  <a16:creationId xmlns:a16="http://schemas.microsoft.com/office/drawing/2014/main" id="{08AA6673-C531-4821-B5EC-F40DBD3F0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381" y="4237271"/>
              <a:ext cx="151421" cy="72835"/>
            </a:xfrm>
            <a:custGeom>
              <a:avLst/>
              <a:gdLst/>
              <a:ahLst/>
              <a:cxnLst>
                <a:cxn ang="0">
                  <a:pos x="59" y="9"/>
                </a:cxn>
                <a:cxn ang="0">
                  <a:pos x="43" y="2"/>
                </a:cxn>
                <a:cxn ang="0">
                  <a:pos x="27" y="8"/>
                </a:cxn>
                <a:cxn ang="0">
                  <a:pos x="9" y="7"/>
                </a:cxn>
                <a:cxn ang="0">
                  <a:pos x="4" y="2"/>
                </a:cxn>
                <a:cxn ang="0">
                  <a:pos x="2" y="9"/>
                </a:cxn>
                <a:cxn ang="0">
                  <a:pos x="0" y="15"/>
                </a:cxn>
                <a:cxn ang="0">
                  <a:pos x="15" y="22"/>
                </a:cxn>
                <a:cxn ang="0">
                  <a:pos x="23" y="27"/>
                </a:cxn>
                <a:cxn ang="0">
                  <a:pos x="32" y="25"/>
                </a:cxn>
                <a:cxn ang="0">
                  <a:pos x="29" y="19"/>
                </a:cxn>
                <a:cxn ang="0">
                  <a:pos x="35" y="13"/>
                </a:cxn>
                <a:cxn ang="0">
                  <a:pos x="47" y="9"/>
                </a:cxn>
                <a:cxn ang="0">
                  <a:pos x="50" y="17"/>
                </a:cxn>
                <a:cxn ang="0">
                  <a:pos x="57" y="29"/>
                </a:cxn>
                <a:cxn ang="0">
                  <a:pos x="65" y="21"/>
                </a:cxn>
                <a:cxn ang="0">
                  <a:pos x="66" y="18"/>
                </a:cxn>
                <a:cxn ang="0">
                  <a:pos x="59" y="9"/>
                </a:cxn>
              </a:cxnLst>
              <a:rect l="0" t="0" r="r" b="b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113">
              <a:extLst>
                <a:ext uri="{FF2B5EF4-FFF2-40B4-BE49-F238E27FC236}">
                  <a16:creationId xmlns:a16="http://schemas.microsoft.com/office/drawing/2014/main" id="{4F96A015-79E7-4752-882E-BA554CDD4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883" y="4162519"/>
              <a:ext cx="310507" cy="442759"/>
            </a:xfrm>
            <a:custGeom>
              <a:avLst/>
              <a:gdLst/>
              <a:ahLst/>
              <a:cxnLst>
                <a:cxn ang="0">
                  <a:pos x="21" y="140"/>
                </a:cxn>
                <a:cxn ang="0">
                  <a:pos x="30" y="140"/>
                </a:cxn>
                <a:cxn ang="0">
                  <a:pos x="38" y="146"/>
                </a:cxn>
                <a:cxn ang="0">
                  <a:pos x="38" y="147"/>
                </a:cxn>
                <a:cxn ang="0">
                  <a:pos x="48" y="147"/>
                </a:cxn>
                <a:cxn ang="0">
                  <a:pos x="55" y="156"/>
                </a:cxn>
                <a:cxn ang="0">
                  <a:pos x="62" y="163"/>
                </a:cxn>
                <a:cxn ang="0">
                  <a:pos x="66" y="170"/>
                </a:cxn>
                <a:cxn ang="0">
                  <a:pos x="79" y="172"/>
                </a:cxn>
                <a:cxn ang="0">
                  <a:pos x="86" y="171"/>
                </a:cxn>
                <a:cxn ang="0">
                  <a:pos x="93" y="170"/>
                </a:cxn>
                <a:cxn ang="0">
                  <a:pos x="101" y="177"/>
                </a:cxn>
                <a:cxn ang="0">
                  <a:pos x="95" y="187"/>
                </a:cxn>
                <a:cxn ang="0">
                  <a:pos x="102" y="192"/>
                </a:cxn>
                <a:cxn ang="0">
                  <a:pos x="103" y="192"/>
                </a:cxn>
                <a:cxn ang="0">
                  <a:pos x="107" y="177"/>
                </a:cxn>
                <a:cxn ang="0">
                  <a:pos x="109" y="161"/>
                </a:cxn>
                <a:cxn ang="0">
                  <a:pos x="102" y="143"/>
                </a:cxn>
                <a:cxn ang="0">
                  <a:pos x="110" y="137"/>
                </a:cxn>
                <a:cxn ang="0">
                  <a:pos x="108" y="132"/>
                </a:cxn>
                <a:cxn ang="0">
                  <a:pos x="105" y="126"/>
                </a:cxn>
                <a:cxn ang="0">
                  <a:pos x="122" y="125"/>
                </a:cxn>
                <a:cxn ang="0">
                  <a:pos x="134" y="121"/>
                </a:cxn>
                <a:cxn ang="0">
                  <a:pos x="132" y="115"/>
                </a:cxn>
                <a:cxn ang="0">
                  <a:pos x="133" y="106"/>
                </a:cxn>
                <a:cxn ang="0">
                  <a:pos x="128" y="98"/>
                </a:cxn>
                <a:cxn ang="0">
                  <a:pos x="131" y="77"/>
                </a:cxn>
                <a:cxn ang="0">
                  <a:pos x="118" y="74"/>
                </a:cxn>
                <a:cxn ang="0">
                  <a:pos x="102" y="67"/>
                </a:cxn>
                <a:cxn ang="0">
                  <a:pos x="83" y="65"/>
                </a:cxn>
                <a:cxn ang="0">
                  <a:pos x="75" y="50"/>
                </a:cxn>
                <a:cxn ang="0">
                  <a:pos x="70" y="43"/>
                </a:cxn>
                <a:cxn ang="0">
                  <a:pos x="65" y="40"/>
                </a:cxn>
                <a:cxn ang="0">
                  <a:pos x="67" y="35"/>
                </a:cxn>
                <a:cxn ang="0">
                  <a:pos x="69" y="27"/>
                </a:cxn>
                <a:cxn ang="0">
                  <a:pos x="78" y="14"/>
                </a:cxn>
                <a:cxn ang="0">
                  <a:pos x="82" y="12"/>
                </a:cxn>
                <a:cxn ang="0">
                  <a:pos x="85" y="10"/>
                </a:cxn>
                <a:cxn ang="0">
                  <a:pos x="87" y="3"/>
                </a:cxn>
                <a:cxn ang="0">
                  <a:pos x="75" y="9"/>
                </a:cxn>
                <a:cxn ang="0">
                  <a:pos x="65" y="14"/>
                </a:cxn>
                <a:cxn ang="0">
                  <a:pos x="55" y="18"/>
                </a:cxn>
                <a:cxn ang="0">
                  <a:pos x="49" y="17"/>
                </a:cxn>
                <a:cxn ang="0">
                  <a:pos x="39" y="27"/>
                </a:cxn>
                <a:cxn ang="0">
                  <a:pos x="35" y="37"/>
                </a:cxn>
                <a:cxn ang="0">
                  <a:pos x="24" y="50"/>
                </a:cxn>
                <a:cxn ang="0">
                  <a:pos x="21" y="51"/>
                </a:cxn>
                <a:cxn ang="0">
                  <a:pos x="20" y="54"/>
                </a:cxn>
                <a:cxn ang="0">
                  <a:pos x="12" y="62"/>
                </a:cxn>
                <a:cxn ang="0">
                  <a:pos x="16" y="65"/>
                </a:cxn>
                <a:cxn ang="0">
                  <a:pos x="18" y="74"/>
                </a:cxn>
                <a:cxn ang="0">
                  <a:pos x="18" y="80"/>
                </a:cxn>
                <a:cxn ang="0">
                  <a:pos x="20" y="98"/>
                </a:cxn>
                <a:cxn ang="0">
                  <a:pos x="17" y="108"/>
                </a:cxn>
                <a:cxn ang="0">
                  <a:pos x="8" y="115"/>
                </a:cxn>
                <a:cxn ang="0">
                  <a:pos x="2" y="122"/>
                </a:cxn>
                <a:cxn ang="0">
                  <a:pos x="0" y="127"/>
                </a:cxn>
                <a:cxn ang="0">
                  <a:pos x="14" y="135"/>
                </a:cxn>
                <a:cxn ang="0">
                  <a:pos x="21" y="140"/>
                </a:cxn>
              </a:cxnLst>
              <a:rect l="0" t="0" r="r" b="b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114">
              <a:extLst>
                <a:ext uri="{FF2B5EF4-FFF2-40B4-BE49-F238E27FC236}">
                  <a16:creationId xmlns:a16="http://schemas.microsoft.com/office/drawing/2014/main" id="{8FB96928-AFB8-4971-9F25-A6BEEE6A5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04" y="4750948"/>
              <a:ext cx="322007" cy="362258"/>
            </a:xfrm>
            <a:custGeom>
              <a:avLst/>
              <a:gdLst/>
              <a:ahLst/>
              <a:cxnLst>
                <a:cxn ang="0">
                  <a:pos x="137" y="94"/>
                </a:cxn>
                <a:cxn ang="0">
                  <a:pos x="130" y="83"/>
                </a:cxn>
                <a:cxn ang="0">
                  <a:pos x="121" y="77"/>
                </a:cxn>
                <a:cxn ang="0">
                  <a:pos x="109" y="71"/>
                </a:cxn>
                <a:cxn ang="0">
                  <a:pos x="107" y="62"/>
                </a:cxn>
                <a:cxn ang="0">
                  <a:pos x="106" y="53"/>
                </a:cxn>
                <a:cxn ang="0">
                  <a:pos x="101" y="46"/>
                </a:cxn>
                <a:cxn ang="0">
                  <a:pos x="89" y="43"/>
                </a:cxn>
                <a:cxn ang="0">
                  <a:pos x="80" y="39"/>
                </a:cxn>
                <a:cxn ang="0">
                  <a:pos x="75" y="35"/>
                </a:cxn>
                <a:cxn ang="0">
                  <a:pos x="67" y="33"/>
                </a:cxn>
                <a:cxn ang="0">
                  <a:pos x="54" y="25"/>
                </a:cxn>
                <a:cxn ang="0">
                  <a:pos x="50" y="3"/>
                </a:cxn>
                <a:cxn ang="0">
                  <a:pos x="39" y="2"/>
                </a:cxn>
                <a:cxn ang="0">
                  <a:pos x="26" y="8"/>
                </a:cxn>
                <a:cxn ang="0">
                  <a:pos x="16" y="13"/>
                </a:cxn>
                <a:cxn ang="0">
                  <a:pos x="7" y="16"/>
                </a:cxn>
                <a:cxn ang="0">
                  <a:pos x="3" y="15"/>
                </a:cxn>
                <a:cxn ang="0">
                  <a:pos x="11" y="31"/>
                </a:cxn>
                <a:cxn ang="0">
                  <a:pos x="8" y="37"/>
                </a:cxn>
                <a:cxn ang="0">
                  <a:pos x="9" y="53"/>
                </a:cxn>
                <a:cxn ang="0">
                  <a:pos x="6" y="62"/>
                </a:cxn>
                <a:cxn ang="0">
                  <a:pos x="3" y="72"/>
                </a:cxn>
                <a:cxn ang="0">
                  <a:pos x="8" y="77"/>
                </a:cxn>
                <a:cxn ang="0">
                  <a:pos x="2" y="86"/>
                </a:cxn>
                <a:cxn ang="0">
                  <a:pos x="1" y="90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3" y="114"/>
                </a:cxn>
                <a:cxn ang="0">
                  <a:pos x="10" y="122"/>
                </a:cxn>
                <a:cxn ang="0">
                  <a:pos x="14" y="132"/>
                </a:cxn>
                <a:cxn ang="0">
                  <a:pos x="18" y="142"/>
                </a:cxn>
                <a:cxn ang="0">
                  <a:pos x="21" y="154"/>
                </a:cxn>
                <a:cxn ang="0">
                  <a:pos x="36" y="145"/>
                </a:cxn>
                <a:cxn ang="0">
                  <a:pos x="46" y="145"/>
                </a:cxn>
                <a:cxn ang="0">
                  <a:pos x="59" y="150"/>
                </a:cxn>
                <a:cxn ang="0">
                  <a:pos x="66" y="144"/>
                </a:cxn>
                <a:cxn ang="0">
                  <a:pos x="81" y="144"/>
                </a:cxn>
                <a:cxn ang="0">
                  <a:pos x="84" y="126"/>
                </a:cxn>
                <a:cxn ang="0">
                  <a:pos x="93" y="116"/>
                </a:cxn>
                <a:cxn ang="0">
                  <a:pos x="107" y="113"/>
                </a:cxn>
                <a:cxn ang="0">
                  <a:pos x="120" y="112"/>
                </a:cxn>
                <a:cxn ang="0">
                  <a:pos x="130" y="117"/>
                </a:cxn>
                <a:cxn ang="0">
                  <a:pos x="136" y="108"/>
                </a:cxn>
                <a:cxn ang="0">
                  <a:pos x="137" y="94"/>
                </a:cxn>
              </a:cxnLst>
              <a:rect l="0" t="0" r="r" b="b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115">
              <a:extLst>
                <a:ext uri="{FF2B5EF4-FFF2-40B4-BE49-F238E27FC236}">
                  <a16:creationId xmlns:a16="http://schemas.microsoft.com/office/drawing/2014/main" id="{05A3FD6A-9ABD-4B42-A05B-57DBE99DC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715" y="4496027"/>
              <a:ext cx="337341" cy="488760"/>
            </a:xfrm>
            <a:custGeom>
              <a:avLst/>
              <a:gdLst/>
              <a:ahLst/>
              <a:cxnLst>
                <a:cxn ang="0">
                  <a:pos x="134" y="201"/>
                </a:cxn>
                <a:cxn ang="0">
                  <a:pos x="135" y="200"/>
                </a:cxn>
                <a:cxn ang="0">
                  <a:pos x="136" y="196"/>
                </a:cxn>
                <a:cxn ang="0">
                  <a:pos x="142" y="187"/>
                </a:cxn>
                <a:cxn ang="0">
                  <a:pos x="137" y="182"/>
                </a:cxn>
                <a:cxn ang="0">
                  <a:pos x="140" y="172"/>
                </a:cxn>
                <a:cxn ang="0">
                  <a:pos x="143" y="163"/>
                </a:cxn>
                <a:cxn ang="0">
                  <a:pos x="142" y="147"/>
                </a:cxn>
                <a:cxn ang="0">
                  <a:pos x="145" y="141"/>
                </a:cxn>
                <a:cxn ang="0">
                  <a:pos x="137" y="125"/>
                </a:cxn>
                <a:cxn ang="0">
                  <a:pos x="126" y="125"/>
                </a:cxn>
                <a:cxn ang="0">
                  <a:pos x="123" y="111"/>
                </a:cxn>
                <a:cxn ang="0">
                  <a:pos x="118" y="112"/>
                </a:cxn>
                <a:cxn ang="0">
                  <a:pos x="106" y="113"/>
                </a:cxn>
                <a:cxn ang="0">
                  <a:pos x="100" y="107"/>
                </a:cxn>
                <a:cxn ang="0">
                  <a:pos x="95" y="103"/>
                </a:cxn>
                <a:cxn ang="0">
                  <a:pos x="90" y="93"/>
                </a:cxn>
                <a:cxn ang="0">
                  <a:pos x="87" y="83"/>
                </a:cxn>
                <a:cxn ang="0">
                  <a:pos x="89" y="76"/>
                </a:cxn>
                <a:cxn ang="0">
                  <a:pos x="94" y="70"/>
                </a:cxn>
                <a:cxn ang="0">
                  <a:pos x="97" y="59"/>
                </a:cxn>
                <a:cxn ang="0">
                  <a:pos x="107" y="53"/>
                </a:cxn>
                <a:cxn ang="0">
                  <a:pos x="121" y="48"/>
                </a:cxn>
                <a:cxn ang="0">
                  <a:pos x="130" y="47"/>
                </a:cxn>
                <a:cxn ang="0">
                  <a:pos x="123" y="42"/>
                </a:cxn>
                <a:cxn ang="0">
                  <a:pos x="129" y="32"/>
                </a:cxn>
                <a:cxn ang="0">
                  <a:pos x="121" y="25"/>
                </a:cxn>
                <a:cxn ang="0">
                  <a:pos x="114" y="26"/>
                </a:cxn>
                <a:cxn ang="0">
                  <a:pos x="107" y="27"/>
                </a:cxn>
                <a:cxn ang="0">
                  <a:pos x="94" y="25"/>
                </a:cxn>
                <a:cxn ang="0">
                  <a:pos x="90" y="18"/>
                </a:cxn>
                <a:cxn ang="0">
                  <a:pos x="83" y="11"/>
                </a:cxn>
                <a:cxn ang="0">
                  <a:pos x="76" y="2"/>
                </a:cxn>
                <a:cxn ang="0">
                  <a:pos x="66" y="2"/>
                </a:cxn>
                <a:cxn ang="0">
                  <a:pos x="69" y="10"/>
                </a:cxn>
                <a:cxn ang="0">
                  <a:pos x="63" y="21"/>
                </a:cxn>
                <a:cxn ang="0">
                  <a:pos x="40" y="33"/>
                </a:cxn>
                <a:cxn ang="0">
                  <a:pos x="30" y="51"/>
                </a:cxn>
                <a:cxn ang="0">
                  <a:pos x="22" y="52"/>
                </a:cxn>
                <a:cxn ang="0">
                  <a:pos x="14" y="49"/>
                </a:cxn>
                <a:cxn ang="0">
                  <a:pos x="14" y="44"/>
                </a:cxn>
                <a:cxn ang="0">
                  <a:pos x="11" y="38"/>
                </a:cxn>
                <a:cxn ang="0">
                  <a:pos x="2" y="48"/>
                </a:cxn>
                <a:cxn ang="0">
                  <a:pos x="6" y="63"/>
                </a:cxn>
                <a:cxn ang="0">
                  <a:pos x="3" y="66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4" y="109"/>
                </a:cxn>
                <a:cxn ang="0">
                  <a:pos x="52" y="142"/>
                </a:cxn>
                <a:cxn ang="0">
                  <a:pos x="59" y="157"/>
                </a:cxn>
                <a:cxn ang="0">
                  <a:pos x="63" y="167"/>
                </a:cxn>
                <a:cxn ang="0">
                  <a:pos x="81" y="179"/>
                </a:cxn>
                <a:cxn ang="0">
                  <a:pos x="113" y="199"/>
                </a:cxn>
                <a:cxn ang="0">
                  <a:pos x="127" y="210"/>
                </a:cxn>
                <a:cxn ang="0">
                  <a:pos x="127" y="212"/>
                </a:cxn>
                <a:cxn ang="0">
                  <a:pos x="130" y="210"/>
                </a:cxn>
                <a:cxn ang="0">
                  <a:pos x="134" y="201"/>
                </a:cxn>
              </a:cxnLst>
              <a:rect l="0" t="0" r="r" b="b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116">
              <a:extLst>
                <a:ext uri="{FF2B5EF4-FFF2-40B4-BE49-F238E27FC236}">
                  <a16:creationId xmlns:a16="http://schemas.microsoft.com/office/drawing/2014/main" id="{FA758C88-FA9E-4F9E-9D63-EC48F13B9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554" y="4175936"/>
              <a:ext cx="358424" cy="302839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6" y="21"/>
                </a:cxn>
                <a:cxn ang="0">
                  <a:pos x="4" y="29"/>
                </a:cxn>
                <a:cxn ang="0">
                  <a:pos x="2" y="34"/>
                </a:cxn>
                <a:cxn ang="0">
                  <a:pos x="7" y="37"/>
                </a:cxn>
                <a:cxn ang="0">
                  <a:pos x="12" y="44"/>
                </a:cxn>
                <a:cxn ang="0">
                  <a:pos x="20" y="59"/>
                </a:cxn>
                <a:cxn ang="0">
                  <a:pos x="39" y="61"/>
                </a:cxn>
                <a:cxn ang="0">
                  <a:pos x="55" y="68"/>
                </a:cxn>
                <a:cxn ang="0">
                  <a:pos x="68" y="71"/>
                </a:cxn>
                <a:cxn ang="0">
                  <a:pos x="65" y="92"/>
                </a:cxn>
                <a:cxn ang="0">
                  <a:pos x="70" y="100"/>
                </a:cxn>
                <a:cxn ang="0">
                  <a:pos x="69" y="109"/>
                </a:cxn>
                <a:cxn ang="0">
                  <a:pos x="71" y="115"/>
                </a:cxn>
                <a:cxn ang="0">
                  <a:pos x="70" y="115"/>
                </a:cxn>
                <a:cxn ang="0">
                  <a:pos x="78" y="127"/>
                </a:cxn>
                <a:cxn ang="0">
                  <a:pos x="85" y="130"/>
                </a:cxn>
                <a:cxn ang="0">
                  <a:pos x="91" y="129"/>
                </a:cxn>
                <a:cxn ang="0">
                  <a:pos x="99" y="124"/>
                </a:cxn>
                <a:cxn ang="0">
                  <a:pos x="106" y="121"/>
                </a:cxn>
                <a:cxn ang="0">
                  <a:pos x="113" y="115"/>
                </a:cxn>
                <a:cxn ang="0">
                  <a:pos x="114" y="110"/>
                </a:cxn>
                <a:cxn ang="0">
                  <a:pos x="108" y="109"/>
                </a:cxn>
                <a:cxn ang="0">
                  <a:pos x="105" y="101"/>
                </a:cxn>
                <a:cxn ang="0">
                  <a:pos x="101" y="93"/>
                </a:cxn>
                <a:cxn ang="0">
                  <a:pos x="108" y="92"/>
                </a:cxn>
                <a:cxn ang="0">
                  <a:pos x="118" y="95"/>
                </a:cxn>
                <a:cxn ang="0">
                  <a:pos x="123" y="95"/>
                </a:cxn>
                <a:cxn ang="0">
                  <a:pos x="130" y="91"/>
                </a:cxn>
                <a:cxn ang="0">
                  <a:pos x="144" y="86"/>
                </a:cxn>
                <a:cxn ang="0">
                  <a:pos x="147" y="82"/>
                </a:cxn>
                <a:cxn ang="0">
                  <a:pos x="140" y="72"/>
                </a:cxn>
                <a:cxn ang="0">
                  <a:pos x="141" y="66"/>
                </a:cxn>
                <a:cxn ang="0">
                  <a:pos x="146" y="61"/>
                </a:cxn>
                <a:cxn ang="0">
                  <a:pos x="148" y="55"/>
                </a:cxn>
                <a:cxn ang="0">
                  <a:pos x="152" y="47"/>
                </a:cxn>
                <a:cxn ang="0">
                  <a:pos x="156" y="42"/>
                </a:cxn>
                <a:cxn ang="0">
                  <a:pos x="140" y="40"/>
                </a:cxn>
                <a:cxn ang="0">
                  <a:pos x="143" y="31"/>
                </a:cxn>
                <a:cxn ang="0">
                  <a:pos x="126" y="25"/>
                </a:cxn>
                <a:cxn ang="0">
                  <a:pos x="128" y="19"/>
                </a:cxn>
                <a:cxn ang="0">
                  <a:pos x="118" y="16"/>
                </a:cxn>
                <a:cxn ang="0">
                  <a:pos x="96" y="24"/>
                </a:cxn>
                <a:cxn ang="0">
                  <a:pos x="75" y="17"/>
                </a:cxn>
                <a:cxn ang="0">
                  <a:pos x="60" y="15"/>
                </a:cxn>
                <a:cxn ang="0">
                  <a:pos x="52" y="6"/>
                </a:cxn>
                <a:cxn ang="0">
                  <a:pos x="42" y="0"/>
                </a:cxn>
                <a:cxn ang="0">
                  <a:pos x="39" y="7"/>
                </a:cxn>
                <a:cxn ang="0">
                  <a:pos x="24" y="16"/>
                </a:cxn>
                <a:cxn ang="0">
                  <a:pos x="27" y="32"/>
                </a:cxn>
                <a:cxn ang="0">
                  <a:pos x="15" y="28"/>
                </a:cxn>
                <a:cxn ang="0">
                  <a:pos x="20" y="14"/>
                </a:cxn>
                <a:cxn ang="0">
                  <a:pos x="19" y="6"/>
                </a:cxn>
                <a:cxn ang="0">
                  <a:pos x="15" y="8"/>
                </a:cxn>
              </a:cxnLst>
              <a:rect l="0" t="0" r="r" b="b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117">
              <a:extLst>
                <a:ext uri="{FF2B5EF4-FFF2-40B4-BE49-F238E27FC236}">
                  <a16:creationId xmlns:a16="http://schemas.microsoft.com/office/drawing/2014/main" id="{7232CD24-E558-415E-9DC9-0D3F357D7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061" y="4331189"/>
              <a:ext cx="111169" cy="116920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6" y="16"/>
                </a:cxn>
                <a:cxn ang="0">
                  <a:pos x="2" y="25"/>
                </a:cxn>
                <a:cxn ang="0">
                  <a:pos x="11" y="37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8" y="43"/>
                </a:cxn>
                <a:cxn ang="0">
                  <a:pos x="41" y="43"/>
                </a:cxn>
                <a:cxn ang="0">
                  <a:pos x="42" y="45"/>
                </a:cxn>
                <a:cxn ang="0">
                  <a:pos x="45" y="39"/>
                </a:cxn>
                <a:cxn ang="0">
                  <a:pos x="44" y="24"/>
                </a:cxn>
                <a:cxn ang="0">
                  <a:pos x="46" y="11"/>
                </a:cxn>
                <a:cxn ang="0">
                  <a:pos x="48" y="5"/>
                </a:cxn>
                <a:cxn ang="0">
                  <a:pos x="37" y="3"/>
                </a:cxn>
                <a:cxn ang="0">
                  <a:pos x="22" y="3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1" y="10"/>
                </a:cxn>
              </a:cxnLst>
              <a:rect l="0" t="0" r="r" b="b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118">
              <a:extLst>
                <a:ext uri="{FF2B5EF4-FFF2-40B4-BE49-F238E27FC236}">
                  <a16:creationId xmlns:a16="http://schemas.microsoft.com/office/drawing/2014/main" id="{E4BFE4A3-300C-4F3C-BACF-336C7DD2E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810" y="4271771"/>
              <a:ext cx="128420" cy="19167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13"/>
                </a:cxn>
                <a:cxn ang="0">
                  <a:pos x="9" y="19"/>
                </a:cxn>
                <a:cxn ang="0">
                  <a:pos x="4" y="24"/>
                </a:cxn>
                <a:cxn ang="0">
                  <a:pos x="3" y="30"/>
                </a:cxn>
                <a:cxn ang="0">
                  <a:pos x="10" y="40"/>
                </a:cxn>
                <a:cxn ang="0">
                  <a:pos x="14" y="37"/>
                </a:cxn>
                <a:cxn ang="0">
                  <a:pos x="19" y="47"/>
                </a:cxn>
                <a:cxn ang="0">
                  <a:pos x="20" y="56"/>
                </a:cxn>
                <a:cxn ang="0">
                  <a:pos x="22" y="76"/>
                </a:cxn>
                <a:cxn ang="0">
                  <a:pos x="35" y="80"/>
                </a:cxn>
                <a:cxn ang="0">
                  <a:pos x="42" y="77"/>
                </a:cxn>
                <a:cxn ang="0">
                  <a:pos x="48" y="75"/>
                </a:cxn>
                <a:cxn ang="0">
                  <a:pos x="56" y="75"/>
                </a:cxn>
                <a:cxn ang="0">
                  <a:pos x="49" y="62"/>
                </a:cxn>
                <a:cxn ang="0">
                  <a:pos x="40" y="50"/>
                </a:cxn>
                <a:cxn ang="0">
                  <a:pos x="44" y="41"/>
                </a:cxn>
                <a:cxn ang="0">
                  <a:pos x="49" y="35"/>
                </a:cxn>
                <a:cxn ang="0">
                  <a:pos x="51" y="28"/>
                </a:cxn>
                <a:cxn ang="0">
                  <a:pos x="40" y="19"/>
                </a:cxn>
                <a:cxn ang="0">
                  <a:pos x="35" y="12"/>
                </a:cxn>
                <a:cxn ang="0">
                  <a:pos x="23" y="3"/>
                </a:cxn>
                <a:cxn ang="0">
                  <a:pos x="19" y="0"/>
                </a:cxn>
                <a:cxn ang="0">
                  <a:pos x="15" y="5"/>
                </a:cxn>
              </a:cxnLst>
              <a:rect l="0" t="0" r="r" b="b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119">
              <a:extLst>
                <a:ext uri="{FF2B5EF4-FFF2-40B4-BE49-F238E27FC236}">
                  <a16:creationId xmlns:a16="http://schemas.microsoft.com/office/drawing/2014/main" id="{A3B6455E-02CE-4B46-8D3C-7F53502C3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1813" y="4342689"/>
              <a:ext cx="80502" cy="101586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3" y="34"/>
                </a:cxn>
                <a:cxn ang="0">
                  <a:pos x="0" y="40"/>
                </a:cxn>
                <a:cxn ang="0">
                  <a:pos x="10" y="42"/>
                </a:cxn>
                <a:cxn ang="0">
                  <a:pos x="22" y="37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16" y="4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9"/>
                </a:cxn>
              </a:cxnLst>
              <a:rect l="0" t="0" r="r" b="b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120">
              <a:extLst>
                <a:ext uri="{FF2B5EF4-FFF2-40B4-BE49-F238E27FC236}">
                  <a16:creationId xmlns:a16="http://schemas.microsoft.com/office/drawing/2014/main" id="{DEE6C9EC-34DA-49C0-B28C-3E339B8CA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297" y="3867347"/>
              <a:ext cx="274090" cy="97753"/>
            </a:xfrm>
            <a:custGeom>
              <a:avLst/>
              <a:gdLst/>
              <a:ahLst/>
              <a:cxnLst>
                <a:cxn ang="0">
                  <a:pos x="96" y="27"/>
                </a:cxn>
                <a:cxn ang="0">
                  <a:pos x="42" y="5"/>
                </a:cxn>
                <a:cxn ang="0">
                  <a:pos x="2" y="19"/>
                </a:cxn>
                <a:cxn ang="0">
                  <a:pos x="21" y="10"/>
                </a:cxn>
                <a:cxn ang="0">
                  <a:pos x="32" y="15"/>
                </a:cxn>
                <a:cxn ang="0">
                  <a:pos x="51" y="19"/>
                </a:cxn>
                <a:cxn ang="0">
                  <a:pos x="75" y="32"/>
                </a:cxn>
                <a:cxn ang="0">
                  <a:pos x="81" y="41"/>
                </a:cxn>
                <a:cxn ang="0">
                  <a:pos x="117" y="40"/>
                </a:cxn>
                <a:cxn ang="0">
                  <a:pos x="96" y="27"/>
                </a:cxn>
              </a:cxnLst>
              <a:rect l="0" t="0" r="r" b="b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121">
              <a:extLst>
                <a:ext uri="{FF2B5EF4-FFF2-40B4-BE49-F238E27FC236}">
                  <a16:creationId xmlns:a16="http://schemas.microsoft.com/office/drawing/2014/main" id="{F4E7F1DB-2D58-47BF-BA92-87C74596D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467" y="3997683"/>
              <a:ext cx="63252" cy="30667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6" y="9"/>
                </a:cxn>
                <a:cxn ang="0">
                  <a:pos x="3" y="5"/>
                </a:cxn>
              </a:cxnLst>
              <a:rect l="0" t="0" r="r" b="b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122">
              <a:extLst>
                <a:ext uri="{FF2B5EF4-FFF2-40B4-BE49-F238E27FC236}">
                  <a16:creationId xmlns:a16="http://schemas.microsoft.com/office/drawing/2014/main" id="{AA0E0625-3BE0-4839-88BF-5FF4A04DC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723" y="3995765"/>
              <a:ext cx="57501" cy="32585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23" y="7"/>
                </a:cxn>
                <a:cxn ang="0">
                  <a:pos x="4" y="7"/>
                </a:cxn>
              </a:cxnLst>
              <a:rect l="0" t="0" r="r" b="b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123">
              <a:extLst>
                <a:ext uri="{FF2B5EF4-FFF2-40B4-BE49-F238E27FC236}">
                  <a16:creationId xmlns:a16="http://schemas.microsoft.com/office/drawing/2014/main" id="{F0419B56-2FDF-4419-A07A-A3A477938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0721" y="1509799"/>
              <a:ext cx="1596617" cy="1190274"/>
            </a:xfrm>
            <a:custGeom>
              <a:avLst/>
              <a:gdLst/>
              <a:ahLst/>
              <a:cxnLst>
                <a:cxn ang="0">
                  <a:pos x="606" y="59"/>
                </a:cxn>
                <a:cxn ang="0">
                  <a:pos x="555" y="83"/>
                </a:cxn>
                <a:cxn ang="0">
                  <a:pos x="552" y="52"/>
                </a:cxn>
                <a:cxn ang="0">
                  <a:pos x="494" y="47"/>
                </a:cxn>
                <a:cxn ang="0">
                  <a:pos x="551" y="38"/>
                </a:cxn>
                <a:cxn ang="0">
                  <a:pos x="546" y="17"/>
                </a:cxn>
                <a:cxn ang="0">
                  <a:pos x="467" y="1"/>
                </a:cxn>
                <a:cxn ang="0">
                  <a:pos x="393" y="10"/>
                </a:cxn>
                <a:cxn ang="0">
                  <a:pos x="337" y="11"/>
                </a:cxn>
                <a:cxn ang="0">
                  <a:pos x="291" y="31"/>
                </a:cxn>
                <a:cxn ang="0">
                  <a:pos x="280" y="37"/>
                </a:cxn>
                <a:cxn ang="0">
                  <a:pos x="247" y="47"/>
                </a:cxn>
                <a:cxn ang="0">
                  <a:pos x="216" y="58"/>
                </a:cxn>
                <a:cxn ang="0">
                  <a:pos x="162" y="47"/>
                </a:cxn>
                <a:cxn ang="0">
                  <a:pos x="133" y="70"/>
                </a:cxn>
                <a:cxn ang="0">
                  <a:pos x="88" y="99"/>
                </a:cxn>
                <a:cxn ang="0">
                  <a:pos x="0" y="142"/>
                </a:cxn>
                <a:cxn ang="0">
                  <a:pos x="56" y="158"/>
                </a:cxn>
                <a:cxn ang="0">
                  <a:pos x="16" y="172"/>
                </a:cxn>
                <a:cxn ang="0">
                  <a:pos x="50" y="194"/>
                </a:cxn>
                <a:cxn ang="0">
                  <a:pos x="95" y="192"/>
                </a:cxn>
                <a:cxn ang="0">
                  <a:pos x="163" y="211"/>
                </a:cxn>
                <a:cxn ang="0">
                  <a:pos x="197" y="256"/>
                </a:cxn>
                <a:cxn ang="0">
                  <a:pos x="202" y="297"/>
                </a:cxn>
                <a:cxn ang="0">
                  <a:pos x="245" y="312"/>
                </a:cxn>
                <a:cxn ang="0">
                  <a:pos x="240" y="328"/>
                </a:cxn>
                <a:cxn ang="0">
                  <a:pos x="234" y="356"/>
                </a:cxn>
                <a:cxn ang="0">
                  <a:pos x="226" y="390"/>
                </a:cxn>
                <a:cxn ang="0">
                  <a:pos x="235" y="436"/>
                </a:cxn>
                <a:cxn ang="0">
                  <a:pos x="256" y="463"/>
                </a:cxn>
                <a:cxn ang="0">
                  <a:pos x="287" y="498"/>
                </a:cxn>
                <a:cxn ang="0">
                  <a:pos x="331" y="515"/>
                </a:cxn>
                <a:cxn ang="0">
                  <a:pos x="344" y="471"/>
                </a:cxn>
                <a:cxn ang="0">
                  <a:pos x="363" y="449"/>
                </a:cxn>
                <a:cxn ang="0">
                  <a:pos x="365" y="427"/>
                </a:cxn>
                <a:cxn ang="0">
                  <a:pos x="384" y="413"/>
                </a:cxn>
                <a:cxn ang="0">
                  <a:pos x="401" y="409"/>
                </a:cxn>
                <a:cxn ang="0">
                  <a:pos x="461" y="369"/>
                </a:cxn>
                <a:cxn ang="0">
                  <a:pos x="500" y="359"/>
                </a:cxn>
                <a:cxn ang="0">
                  <a:pos x="576" y="325"/>
                </a:cxn>
                <a:cxn ang="0">
                  <a:pos x="535" y="316"/>
                </a:cxn>
                <a:cxn ang="0">
                  <a:pos x="577" y="319"/>
                </a:cxn>
                <a:cxn ang="0">
                  <a:pos x="569" y="280"/>
                </a:cxn>
                <a:cxn ang="0">
                  <a:pos x="547" y="261"/>
                </a:cxn>
                <a:cxn ang="0">
                  <a:pos x="596" y="254"/>
                </a:cxn>
                <a:cxn ang="0">
                  <a:pos x="609" y="230"/>
                </a:cxn>
                <a:cxn ang="0">
                  <a:pos x="603" y="193"/>
                </a:cxn>
                <a:cxn ang="0">
                  <a:pos x="590" y="178"/>
                </a:cxn>
                <a:cxn ang="0">
                  <a:pos x="595" y="162"/>
                </a:cxn>
                <a:cxn ang="0">
                  <a:pos x="578" y="154"/>
                </a:cxn>
                <a:cxn ang="0">
                  <a:pos x="624" y="106"/>
                </a:cxn>
                <a:cxn ang="0">
                  <a:pos x="613" y="94"/>
                </a:cxn>
                <a:cxn ang="0">
                  <a:pos x="626" y="81"/>
                </a:cxn>
                <a:cxn ang="0">
                  <a:pos x="691" y="58"/>
                </a:cxn>
                <a:cxn ang="0">
                  <a:pos x="228" y="329"/>
                </a:cxn>
                <a:cxn ang="0">
                  <a:pos x="216" y="342"/>
                </a:cxn>
              </a:cxnLst>
              <a:rect l="0" t="0" r="r" b="b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124">
              <a:extLst>
                <a:ext uri="{FF2B5EF4-FFF2-40B4-BE49-F238E27FC236}">
                  <a16:creationId xmlns:a16="http://schemas.microsoft.com/office/drawing/2014/main" id="{AAB3EB32-F01D-4396-84D9-E1F01C7649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2433" y="1530882"/>
              <a:ext cx="2319215" cy="1784453"/>
            </a:xfrm>
            <a:custGeom>
              <a:avLst/>
              <a:gdLst/>
              <a:ahLst/>
              <a:cxnLst>
                <a:cxn ang="0">
                  <a:pos x="205" y="683"/>
                </a:cxn>
                <a:cxn ang="0">
                  <a:pos x="189" y="227"/>
                </a:cxn>
                <a:cxn ang="0">
                  <a:pos x="387" y="251"/>
                </a:cxn>
                <a:cxn ang="0">
                  <a:pos x="257" y="269"/>
                </a:cxn>
                <a:cxn ang="0">
                  <a:pos x="386" y="334"/>
                </a:cxn>
                <a:cxn ang="0">
                  <a:pos x="237" y="194"/>
                </a:cxn>
                <a:cxn ang="0">
                  <a:pos x="208" y="185"/>
                </a:cxn>
                <a:cxn ang="0">
                  <a:pos x="369" y="213"/>
                </a:cxn>
                <a:cxn ang="0">
                  <a:pos x="297" y="144"/>
                </a:cxn>
                <a:cxn ang="0">
                  <a:pos x="413" y="119"/>
                </a:cxn>
                <a:cxn ang="0">
                  <a:pos x="416" y="161"/>
                </a:cxn>
                <a:cxn ang="0">
                  <a:pos x="420" y="185"/>
                </a:cxn>
                <a:cxn ang="0">
                  <a:pos x="543" y="147"/>
                </a:cxn>
                <a:cxn ang="0">
                  <a:pos x="492" y="232"/>
                </a:cxn>
                <a:cxn ang="0">
                  <a:pos x="687" y="220"/>
                </a:cxn>
                <a:cxn ang="0">
                  <a:pos x="580" y="151"/>
                </a:cxn>
                <a:cxn ang="0">
                  <a:pos x="598" y="83"/>
                </a:cxn>
                <a:cxn ang="0">
                  <a:pos x="587" y="66"/>
                </a:cxn>
                <a:cxn ang="0">
                  <a:pos x="634" y="120"/>
                </a:cxn>
                <a:cxn ang="0">
                  <a:pos x="698" y="180"/>
                </a:cxn>
                <a:cxn ang="0">
                  <a:pos x="795" y="87"/>
                </a:cxn>
                <a:cxn ang="0">
                  <a:pos x="760" y="9"/>
                </a:cxn>
                <a:cxn ang="0">
                  <a:pos x="569" y="46"/>
                </a:cxn>
                <a:cxn ang="0">
                  <a:pos x="624" y="440"/>
                </a:cxn>
                <a:cxn ang="0">
                  <a:pos x="827" y="340"/>
                </a:cxn>
                <a:cxn ang="0">
                  <a:pos x="746" y="272"/>
                </a:cxn>
                <a:cxn ang="0">
                  <a:pos x="624" y="250"/>
                </a:cxn>
                <a:cxn ang="0">
                  <a:pos x="704" y="309"/>
                </a:cxn>
                <a:cxn ang="0">
                  <a:pos x="736" y="409"/>
                </a:cxn>
                <a:cxn ang="0">
                  <a:pos x="850" y="419"/>
                </a:cxn>
                <a:cxn ang="0">
                  <a:pos x="682" y="241"/>
                </a:cxn>
                <a:cxn ang="0">
                  <a:pos x="963" y="641"/>
                </a:cxn>
                <a:cxn ang="0">
                  <a:pos x="110" y="629"/>
                </a:cxn>
                <a:cxn ang="0">
                  <a:pos x="821" y="686"/>
                </a:cxn>
                <a:cxn ang="0">
                  <a:pos x="963" y="609"/>
                </a:cxn>
                <a:cxn ang="0">
                  <a:pos x="895" y="560"/>
                </a:cxn>
                <a:cxn ang="0">
                  <a:pos x="844" y="528"/>
                </a:cxn>
                <a:cxn ang="0">
                  <a:pos x="763" y="463"/>
                </a:cxn>
                <a:cxn ang="0">
                  <a:pos x="727" y="543"/>
                </a:cxn>
                <a:cxn ang="0">
                  <a:pos x="666" y="617"/>
                </a:cxn>
                <a:cxn ang="0">
                  <a:pos x="538" y="525"/>
                </a:cxn>
                <a:cxn ang="0">
                  <a:pos x="579" y="430"/>
                </a:cxn>
                <a:cxn ang="0">
                  <a:pos x="649" y="387"/>
                </a:cxn>
                <a:cxn ang="0">
                  <a:pos x="636" y="339"/>
                </a:cxn>
                <a:cxn ang="0">
                  <a:pos x="580" y="343"/>
                </a:cxn>
                <a:cxn ang="0">
                  <a:pos x="537" y="271"/>
                </a:cxn>
                <a:cxn ang="0">
                  <a:pos x="518" y="292"/>
                </a:cxn>
                <a:cxn ang="0">
                  <a:pos x="508" y="364"/>
                </a:cxn>
                <a:cxn ang="0">
                  <a:pos x="492" y="348"/>
                </a:cxn>
                <a:cxn ang="0">
                  <a:pos x="399" y="348"/>
                </a:cxn>
                <a:cxn ang="0">
                  <a:pos x="268" y="339"/>
                </a:cxn>
                <a:cxn ang="0">
                  <a:pos x="97" y="340"/>
                </a:cxn>
                <a:cxn ang="0">
                  <a:pos x="47" y="341"/>
                </a:cxn>
                <a:cxn ang="0">
                  <a:pos x="127" y="588"/>
                </a:cxn>
                <a:cxn ang="0">
                  <a:pos x="182" y="658"/>
                </a:cxn>
                <a:cxn ang="0">
                  <a:pos x="623" y="689"/>
                </a:cxn>
                <a:cxn ang="0">
                  <a:pos x="701" y="766"/>
                </a:cxn>
                <a:cxn ang="0">
                  <a:pos x="866" y="722"/>
                </a:cxn>
                <a:cxn ang="0">
                  <a:pos x="243" y="407"/>
                </a:cxn>
                <a:cxn ang="0">
                  <a:pos x="241" y="392"/>
                </a:cxn>
                <a:cxn ang="0">
                  <a:pos x="503" y="656"/>
                </a:cxn>
              </a:cxnLst>
              <a:rect l="0" t="0" r="r" b="b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125">
              <a:extLst>
                <a:ext uri="{FF2B5EF4-FFF2-40B4-BE49-F238E27FC236}">
                  <a16:creationId xmlns:a16="http://schemas.microsoft.com/office/drawing/2014/main" id="{A6BCD74E-CB51-4A1B-AD95-3F578AEE37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743" y="2184759"/>
              <a:ext cx="2646972" cy="1625367"/>
            </a:xfrm>
            <a:custGeom>
              <a:avLst/>
              <a:gdLst/>
              <a:ahLst/>
              <a:cxnLst>
                <a:cxn ang="0">
                  <a:pos x="350" y="230"/>
                </a:cxn>
                <a:cxn ang="0">
                  <a:pos x="306" y="35"/>
                </a:cxn>
                <a:cxn ang="0">
                  <a:pos x="185" y="21"/>
                </a:cxn>
                <a:cxn ang="0">
                  <a:pos x="135" y="10"/>
                </a:cxn>
                <a:cxn ang="0">
                  <a:pos x="93" y="21"/>
                </a:cxn>
                <a:cxn ang="0">
                  <a:pos x="19" y="59"/>
                </a:cxn>
                <a:cxn ang="0">
                  <a:pos x="71" y="103"/>
                </a:cxn>
                <a:cxn ang="0">
                  <a:pos x="17" y="106"/>
                </a:cxn>
                <a:cxn ang="0">
                  <a:pos x="59" y="136"/>
                </a:cxn>
                <a:cxn ang="0">
                  <a:pos x="43" y="158"/>
                </a:cxn>
                <a:cxn ang="0">
                  <a:pos x="45" y="219"/>
                </a:cxn>
                <a:cxn ang="0">
                  <a:pos x="96" y="236"/>
                </a:cxn>
                <a:cxn ang="0">
                  <a:pos x="102" y="269"/>
                </a:cxn>
                <a:cxn ang="0">
                  <a:pos x="84" y="287"/>
                </a:cxn>
                <a:cxn ang="0">
                  <a:pos x="147" y="250"/>
                </a:cxn>
                <a:cxn ang="0">
                  <a:pos x="173" y="213"/>
                </a:cxn>
                <a:cxn ang="0">
                  <a:pos x="191" y="201"/>
                </a:cxn>
                <a:cxn ang="0">
                  <a:pos x="226" y="215"/>
                </a:cxn>
                <a:cxn ang="0">
                  <a:pos x="248" y="202"/>
                </a:cxn>
                <a:cxn ang="0">
                  <a:pos x="276" y="213"/>
                </a:cxn>
                <a:cxn ang="0">
                  <a:pos x="340" y="232"/>
                </a:cxn>
                <a:cxn ang="0">
                  <a:pos x="375" y="248"/>
                </a:cxn>
                <a:cxn ang="0">
                  <a:pos x="376" y="261"/>
                </a:cxn>
                <a:cxn ang="0">
                  <a:pos x="389" y="263"/>
                </a:cxn>
                <a:cxn ang="0">
                  <a:pos x="401" y="274"/>
                </a:cxn>
                <a:cxn ang="0">
                  <a:pos x="396" y="300"/>
                </a:cxn>
                <a:cxn ang="0">
                  <a:pos x="421" y="299"/>
                </a:cxn>
                <a:cxn ang="0">
                  <a:pos x="15" y="313"/>
                </a:cxn>
                <a:cxn ang="0">
                  <a:pos x="178" y="240"/>
                </a:cxn>
                <a:cxn ang="0">
                  <a:pos x="177" y="256"/>
                </a:cxn>
                <a:cxn ang="0">
                  <a:pos x="25" y="219"/>
                </a:cxn>
                <a:cxn ang="0">
                  <a:pos x="1094" y="443"/>
                </a:cxn>
                <a:cxn ang="0">
                  <a:pos x="1010" y="472"/>
                </a:cxn>
                <a:cxn ang="0">
                  <a:pos x="970" y="473"/>
                </a:cxn>
                <a:cxn ang="0">
                  <a:pos x="926" y="471"/>
                </a:cxn>
                <a:cxn ang="0">
                  <a:pos x="954" y="426"/>
                </a:cxn>
                <a:cxn ang="0">
                  <a:pos x="902" y="410"/>
                </a:cxn>
                <a:cxn ang="0">
                  <a:pos x="864" y="397"/>
                </a:cxn>
                <a:cxn ang="0">
                  <a:pos x="516" y="388"/>
                </a:cxn>
                <a:cxn ang="0">
                  <a:pos x="510" y="395"/>
                </a:cxn>
                <a:cxn ang="0">
                  <a:pos x="501" y="436"/>
                </a:cxn>
                <a:cxn ang="0">
                  <a:pos x="513" y="539"/>
                </a:cxn>
                <a:cxn ang="0">
                  <a:pos x="557" y="590"/>
                </a:cxn>
                <a:cxn ang="0">
                  <a:pos x="647" y="625"/>
                </a:cxn>
                <a:cxn ang="0">
                  <a:pos x="724" y="647"/>
                </a:cxn>
                <a:cxn ang="0">
                  <a:pos x="783" y="685"/>
                </a:cxn>
                <a:cxn ang="0">
                  <a:pos x="818" y="658"/>
                </a:cxn>
                <a:cxn ang="0">
                  <a:pos x="862" y="644"/>
                </a:cxn>
                <a:cxn ang="0">
                  <a:pos x="889" y="641"/>
                </a:cxn>
                <a:cxn ang="0">
                  <a:pos x="944" y="645"/>
                </a:cxn>
                <a:cxn ang="0">
                  <a:pos x="983" y="699"/>
                </a:cxn>
                <a:cxn ang="0">
                  <a:pos x="994" y="608"/>
                </a:cxn>
                <a:cxn ang="0">
                  <a:pos x="1036" y="571"/>
                </a:cxn>
                <a:cxn ang="0">
                  <a:pos x="1032" y="539"/>
                </a:cxn>
                <a:cxn ang="0">
                  <a:pos x="1049" y="541"/>
                </a:cxn>
                <a:cxn ang="0">
                  <a:pos x="1088" y="499"/>
                </a:cxn>
                <a:cxn ang="0">
                  <a:pos x="1102" y="475"/>
                </a:cxn>
                <a:cxn ang="0">
                  <a:pos x="1137" y="413"/>
                </a:cxn>
              </a:cxnLst>
              <a:rect l="0" t="0" r="r" b="b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solidFill>
              <a:srgbClr val="225AD3"/>
            </a:solidFill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129">
              <a:extLst>
                <a:ext uri="{FF2B5EF4-FFF2-40B4-BE49-F238E27FC236}">
                  <a16:creationId xmlns:a16="http://schemas.microsoft.com/office/drawing/2014/main" id="{69C01F12-F5FA-4A99-87CB-76DFD6C68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247" y="2420234"/>
              <a:ext cx="279840" cy="141836"/>
            </a:xfrm>
            <a:custGeom>
              <a:avLst/>
              <a:gdLst/>
              <a:ahLst/>
              <a:cxnLst>
                <a:cxn ang="0">
                  <a:pos x="102" y="44"/>
                </a:cxn>
                <a:cxn ang="0">
                  <a:pos x="111" y="36"/>
                </a:cxn>
                <a:cxn ang="0">
                  <a:pos x="120" y="28"/>
                </a:cxn>
                <a:cxn ang="0">
                  <a:pos x="114" y="19"/>
                </a:cxn>
                <a:cxn ang="0">
                  <a:pos x="108" y="13"/>
                </a:cxn>
                <a:cxn ang="0">
                  <a:pos x="106" y="6"/>
                </a:cxn>
                <a:cxn ang="0">
                  <a:pos x="98" y="7"/>
                </a:cxn>
                <a:cxn ang="0">
                  <a:pos x="87" y="2"/>
                </a:cxn>
                <a:cxn ang="0">
                  <a:pos x="86" y="8"/>
                </a:cxn>
                <a:cxn ang="0">
                  <a:pos x="79" y="9"/>
                </a:cxn>
                <a:cxn ang="0">
                  <a:pos x="75" y="9"/>
                </a:cxn>
                <a:cxn ang="0">
                  <a:pos x="68" y="10"/>
                </a:cxn>
                <a:cxn ang="0">
                  <a:pos x="62" y="8"/>
                </a:cxn>
                <a:cxn ang="0">
                  <a:pos x="55" y="13"/>
                </a:cxn>
                <a:cxn ang="0">
                  <a:pos x="50" y="11"/>
                </a:cxn>
                <a:cxn ang="0">
                  <a:pos x="45" y="14"/>
                </a:cxn>
                <a:cxn ang="0">
                  <a:pos x="44" y="20"/>
                </a:cxn>
                <a:cxn ang="0">
                  <a:pos x="36" y="23"/>
                </a:cxn>
                <a:cxn ang="0">
                  <a:pos x="33" y="14"/>
                </a:cxn>
                <a:cxn ang="0">
                  <a:pos x="16" y="3"/>
                </a:cxn>
                <a:cxn ang="0">
                  <a:pos x="18" y="9"/>
                </a:cxn>
                <a:cxn ang="0">
                  <a:pos x="14" y="9"/>
                </a:cxn>
                <a:cxn ang="0">
                  <a:pos x="6" y="11"/>
                </a:cxn>
                <a:cxn ang="0">
                  <a:pos x="1" y="19"/>
                </a:cxn>
                <a:cxn ang="0">
                  <a:pos x="12" y="22"/>
                </a:cxn>
                <a:cxn ang="0">
                  <a:pos x="25" y="22"/>
                </a:cxn>
                <a:cxn ang="0">
                  <a:pos x="23" y="27"/>
                </a:cxn>
                <a:cxn ang="0">
                  <a:pos x="17" y="30"/>
                </a:cxn>
                <a:cxn ang="0">
                  <a:pos x="4" y="34"/>
                </a:cxn>
                <a:cxn ang="0">
                  <a:pos x="21" y="34"/>
                </a:cxn>
                <a:cxn ang="0">
                  <a:pos x="25" y="38"/>
                </a:cxn>
                <a:cxn ang="0">
                  <a:pos x="28" y="42"/>
                </a:cxn>
                <a:cxn ang="0">
                  <a:pos x="24" y="47"/>
                </a:cxn>
                <a:cxn ang="0">
                  <a:pos x="19" y="51"/>
                </a:cxn>
                <a:cxn ang="0">
                  <a:pos x="33" y="50"/>
                </a:cxn>
                <a:cxn ang="0">
                  <a:pos x="53" y="59"/>
                </a:cxn>
                <a:cxn ang="0">
                  <a:pos x="73" y="54"/>
                </a:cxn>
                <a:cxn ang="0">
                  <a:pos x="87" y="49"/>
                </a:cxn>
                <a:cxn ang="0">
                  <a:pos x="102" y="44"/>
                </a:cxn>
              </a:cxnLst>
              <a:rect l="0" t="0" r="r" b="b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4A8ED355-8B23-4D96-85D9-F51BCFE43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5088" y="2661738"/>
              <a:ext cx="264505" cy="402509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136">
              <a:extLst>
                <a:ext uri="{FF2B5EF4-FFF2-40B4-BE49-F238E27FC236}">
                  <a16:creationId xmlns:a16="http://schemas.microsoft.com/office/drawing/2014/main" id="{31D60AE9-DC0E-4571-B647-D3ADC5AD1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194" y="4361856"/>
              <a:ext cx="208922" cy="254922"/>
            </a:xfrm>
            <a:custGeom>
              <a:avLst/>
              <a:gdLst/>
              <a:ahLst/>
              <a:cxnLst>
                <a:cxn ang="0">
                  <a:pos x="80" y="25"/>
                </a:cxn>
                <a:cxn ang="0">
                  <a:pos x="85" y="17"/>
                </a:cxn>
                <a:cxn ang="0">
                  <a:pos x="91" y="9"/>
                </a:cxn>
                <a:cxn ang="0">
                  <a:pos x="85" y="11"/>
                </a:cxn>
                <a:cxn ang="0">
                  <a:pos x="80" y="8"/>
                </a:cxn>
                <a:cxn ang="0">
                  <a:pos x="70" y="10"/>
                </a:cxn>
                <a:cxn ang="0">
                  <a:pos x="62" y="16"/>
                </a:cxn>
                <a:cxn ang="0">
                  <a:pos x="49" y="14"/>
                </a:cxn>
                <a:cxn ang="0">
                  <a:pos x="36" y="7"/>
                </a:cxn>
                <a:cxn ang="0">
                  <a:pos x="25" y="4"/>
                </a:cxn>
                <a:cxn ang="0">
                  <a:pos x="18" y="1"/>
                </a:cxn>
                <a:cxn ang="0">
                  <a:pos x="12" y="0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6" y="13"/>
                </a:cxn>
                <a:cxn ang="0">
                  <a:pos x="7" y="21"/>
                </a:cxn>
                <a:cxn ang="0">
                  <a:pos x="12" y="25"/>
                </a:cxn>
                <a:cxn ang="0">
                  <a:pos x="11" y="34"/>
                </a:cxn>
                <a:cxn ang="0">
                  <a:pos x="4" y="47"/>
                </a:cxn>
                <a:cxn ang="0">
                  <a:pos x="1" y="54"/>
                </a:cxn>
                <a:cxn ang="0">
                  <a:pos x="8" y="59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43" y="90"/>
                </a:cxn>
                <a:cxn ang="0">
                  <a:pos x="42" y="96"/>
                </a:cxn>
                <a:cxn ang="0">
                  <a:pos x="61" y="110"/>
                </a:cxn>
                <a:cxn ang="0">
                  <a:pos x="72" y="85"/>
                </a:cxn>
                <a:cxn ang="0">
                  <a:pos x="79" y="80"/>
                </a:cxn>
                <a:cxn ang="0">
                  <a:pos x="85" y="76"/>
                </a:cxn>
                <a:cxn ang="0">
                  <a:pos x="86" y="74"/>
                </a:cxn>
                <a:cxn ang="0">
                  <a:pos x="81" y="65"/>
                </a:cxn>
                <a:cxn ang="0">
                  <a:pos x="80" y="25"/>
                </a:cxn>
              </a:cxnLst>
              <a:rect l="0" t="0" r="r" b="b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137">
              <a:extLst>
                <a:ext uri="{FF2B5EF4-FFF2-40B4-BE49-F238E27FC236}">
                  <a16:creationId xmlns:a16="http://schemas.microsoft.com/office/drawing/2014/main" id="{B48BDF64-6115-4D1A-80E5-AE2F6DF5B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192" y="4381025"/>
              <a:ext cx="141836" cy="147587"/>
            </a:xfrm>
            <a:custGeom>
              <a:avLst/>
              <a:gdLst/>
              <a:ahLst/>
              <a:cxnLst>
                <a:cxn ang="0">
                  <a:pos x="57" y="13"/>
                </a:cxn>
                <a:cxn ang="0">
                  <a:pos x="56" y="5"/>
                </a:cxn>
                <a:cxn ang="0">
                  <a:pos x="51" y="0"/>
                </a:cxn>
                <a:cxn ang="0">
                  <a:pos x="47" y="4"/>
                </a:cxn>
                <a:cxn ang="0">
                  <a:pos x="40" y="4"/>
                </a:cxn>
                <a:cxn ang="0">
                  <a:pos x="32" y="7"/>
                </a:cxn>
                <a:cxn ang="0">
                  <a:pos x="25" y="5"/>
                </a:cxn>
                <a:cxn ang="0">
                  <a:pos x="17" y="7"/>
                </a:cxn>
                <a:cxn ang="0">
                  <a:pos x="16" y="17"/>
                </a:cxn>
                <a:cxn ang="0">
                  <a:pos x="19" y="22"/>
                </a:cxn>
                <a:cxn ang="0">
                  <a:pos x="16" y="28"/>
                </a:cxn>
                <a:cxn ang="0">
                  <a:pos x="11" y="31"/>
                </a:cxn>
                <a:cxn ang="0">
                  <a:pos x="7" y="38"/>
                </a:cxn>
                <a:cxn ang="0">
                  <a:pos x="4" y="46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6" y="62"/>
                </a:cxn>
                <a:cxn ang="0">
                  <a:pos x="18" y="59"/>
                </a:cxn>
                <a:cxn ang="0">
                  <a:pos x="27" y="58"/>
                </a:cxn>
                <a:cxn ang="0">
                  <a:pos x="36" y="46"/>
                </a:cxn>
                <a:cxn ang="0">
                  <a:pos x="51" y="46"/>
                </a:cxn>
                <a:cxn ang="0">
                  <a:pos x="54" y="39"/>
                </a:cxn>
                <a:cxn ang="0">
                  <a:pos x="61" y="26"/>
                </a:cxn>
                <a:cxn ang="0">
                  <a:pos x="62" y="17"/>
                </a:cxn>
                <a:cxn ang="0">
                  <a:pos x="57" y="13"/>
                </a:cxn>
              </a:cxnLst>
              <a:rect l="0" t="0" r="r" b="b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138">
              <a:extLst>
                <a:ext uri="{FF2B5EF4-FFF2-40B4-BE49-F238E27FC236}">
                  <a16:creationId xmlns:a16="http://schemas.microsoft.com/office/drawing/2014/main" id="{05D8977F-A082-4486-8F16-561FC1456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0706" y="3209916"/>
              <a:ext cx="461926" cy="266423"/>
            </a:xfrm>
            <a:custGeom>
              <a:avLst/>
              <a:gdLst/>
              <a:ahLst/>
              <a:cxnLst>
                <a:cxn ang="0">
                  <a:pos x="194" y="65"/>
                </a:cxn>
                <a:cxn ang="0">
                  <a:pos x="179" y="58"/>
                </a:cxn>
                <a:cxn ang="0">
                  <a:pos x="170" y="59"/>
                </a:cxn>
                <a:cxn ang="0">
                  <a:pos x="159" y="55"/>
                </a:cxn>
                <a:cxn ang="0">
                  <a:pos x="148" y="64"/>
                </a:cxn>
                <a:cxn ang="0">
                  <a:pos x="142" y="66"/>
                </a:cxn>
                <a:cxn ang="0">
                  <a:pos x="133" y="60"/>
                </a:cxn>
                <a:cxn ang="0">
                  <a:pos x="123" y="58"/>
                </a:cxn>
                <a:cxn ang="0">
                  <a:pos x="117" y="46"/>
                </a:cxn>
                <a:cxn ang="0">
                  <a:pos x="114" y="35"/>
                </a:cxn>
                <a:cxn ang="0">
                  <a:pos x="105" y="29"/>
                </a:cxn>
                <a:cxn ang="0">
                  <a:pos x="83" y="28"/>
                </a:cxn>
                <a:cxn ang="0">
                  <a:pos x="68" y="29"/>
                </a:cxn>
                <a:cxn ang="0">
                  <a:pos x="55" y="14"/>
                </a:cxn>
                <a:cxn ang="0">
                  <a:pos x="51" y="19"/>
                </a:cxn>
                <a:cxn ang="0">
                  <a:pos x="38" y="17"/>
                </a:cxn>
                <a:cxn ang="0">
                  <a:pos x="36" y="1"/>
                </a:cxn>
                <a:cxn ang="0">
                  <a:pos x="32" y="17"/>
                </a:cxn>
                <a:cxn ang="0">
                  <a:pos x="30" y="0"/>
                </a:cxn>
                <a:cxn ang="0">
                  <a:pos x="2" y="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8" y="59"/>
                </a:cxn>
                <a:cxn ang="0">
                  <a:pos x="12" y="54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9" y="41"/>
                </a:cxn>
                <a:cxn ang="0">
                  <a:pos x="37" y="43"/>
                </a:cxn>
                <a:cxn ang="0">
                  <a:pos x="45" y="46"/>
                </a:cxn>
                <a:cxn ang="0">
                  <a:pos x="49" y="58"/>
                </a:cxn>
                <a:cxn ang="0">
                  <a:pos x="66" y="60"/>
                </a:cxn>
                <a:cxn ang="0">
                  <a:pos x="71" y="68"/>
                </a:cxn>
                <a:cxn ang="0">
                  <a:pos x="76" y="77"/>
                </a:cxn>
                <a:cxn ang="0">
                  <a:pos x="87" y="85"/>
                </a:cxn>
                <a:cxn ang="0">
                  <a:pos x="100" y="93"/>
                </a:cxn>
                <a:cxn ang="0">
                  <a:pos x="112" y="101"/>
                </a:cxn>
                <a:cxn ang="0">
                  <a:pos x="122" y="104"/>
                </a:cxn>
                <a:cxn ang="0">
                  <a:pos x="123" y="111"/>
                </a:cxn>
                <a:cxn ang="0">
                  <a:pos x="124" y="111"/>
                </a:cxn>
                <a:cxn ang="0">
                  <a:pos x="133" y="114"/>
                </a:cxn>
                <a:cxn ang="0">
                  <a:pos x="137" y="116"/>
                </a:cxn>
                <a:cxn ang="0">
                  <a:pos x="142" y="105"/>
                </a:cxn>
                <a:cxn ang="0">
                  <a:pos x="141" y="95"/>
                </a:cxn>
                <a:cxn ang="0">
                  <a:pos x="134" y="86"/>
                </a:cxn>
                <a:cxn ang="0">
                  <a:pos x="144" y="82"/>
                </a:cxn>
                <a:cxn ang="0">
                  <a:pos x="148" y="76"/>
                </a:cxn>
                <a:cxn ang="0">
                  <a:pos x="153" y="70"/>
                </a:cxn>
                <a:cxn ang="0">
                  <a:pos x="162" y="68"/>
                </a:cxn>
                <a:cxn ang="0">
                  <a:pos x="170" y="66"/>
                </a:cxn>
                <a:cxn ang="0">
                  <a:pos x="166" y="75"/>
                </a:cxn>
                <a:cxn ang="0">
                  <a:pos x="179" y="73"/>
                </a:cxn>
                <a:cxn ang="0">
                  <a:pos x="189" y="71"/>
                </a:cxn>
                <a:cxn ang="0">
                  <a:pos x="194" y="65"/>
                </a:cxn>
              </a:cxnLst>
              <a:rect l="0" t="0" r="r" b="b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140">
              <a:extLst>
                <a:ext uri="{FF2B5EF4-FFF2-40B4-BE49-F238E27FC236}">
                  <a16:creationId xmlns:a16="http://schemas.microsoft.com/office/drawing/2014/main" id="{AB8D5F46-68CB-4EB2-BAFF-1AE924DE6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361" y="2554403"/>
              <a:ext cx="88168" cy="32585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3" y="6"/>
                </a:cxn>
                <a:cxn ang="0">
                  <a:pos x="24" y="11"/>
                </a:cxn>
                <a:cxn ang="0">
                  <a:pos x="38" y="9"/>
                </a:cxn>
                <a:cxn ang="0">
                  <a:pos x="17" y="2"/>
                </a:cxn>
              </a:cxnLst>
              <a:rect l="0" t="0" r="r" b="b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141">
              <a:extLst>
                <a:ext uri="{FF2B5EF4-FFF2-40B4-BE49-F238E27FC236}">
                  <a16:creationId xmlns:a16="http://schemas.microsoft.com/office/drawing/2014/main" id="{EDFCCCCA-48AF-48A0-B795-EEFB21C94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4412" y="3211834"/>
              <a:ext cx="446593" cy="444676"/>
            </a:xfrm>
            <a:custGeom>
              <a:avLst/>
              <a:gdLst/>
              <a:ahLst/>
              <a:cxnLst>
                <a:cxn ang="0">
                  <a:pos x="171" y="24"/>
                </a:cxn>
                <a:cxn ang="0">
                  <a:pos x="139" y="9"/>
                </a:cxn>
                <a:cxn ang="0">
                  <a:pos x="135" y="31"/>
                </a:cxn>
                <a:cxn ang="0">
                  <a:pos x="121" y="41"/>
                </a:cxn>
                <a:cxn ang="0">
                  <a:pos x="119" y="57"/>
                </a:cxn>
                <a:cxn ang="0">
                  <a:pos x="131" y="53"/>
                </a:cxn>
                <a:cxn ang="0">
                  <a:pos x="134" y="44"/>
                </a:cxn>
                <a:cxn ang="0">
                  <a:pos x="158" y="45"/>
                </a:cxn>
                <a:cxn ang="0">
                  <a:pos x="180" y="32"/>
                </a:cxn>
                <a:cxn ang="0">
                  <a:pos x="182" y="21"/>
                </a:cxn>
                <a:cxn ang="0">
                  <a:pos x="119" y="82"/>
                </a:cxn>
                <a:cxn ang="0">
                  <a:pos x="106" y="108"/>
                </a:cxn>
                <a:cxn ang="0">
                  <a:pos x="89" y="112"/>
                </a:cxn>
                <a:cxn ang="0">
                  <a:pos x="73" y="132"/>
                </a:cxn>
                <a:cxn ang="0">
                  <a:pos x="53" y="136"/>
                </a:cxn>
                <a:cxn ang="0">
                  <a:pos x="19" y="150"/>
                </a:cxn>
                <a:cxn ang="0">
                  <a:pos x="31" y="154"/>
                </a:cxn>
                <a:cxn ang="0">
                  <a:pos x="64" y="157"/>
                </a:cxn>
                <a:cxn ang="0">
                  <a:pos x="81" y="149"/>
                </a:cxn>
                <a:cxn ang="0">
                  <a:pos x="99" y="146"/>
                </a:cxn>
                <a:cxn ang="0">
                  <a:pos x="114" y="140"/>
                </a:cxn>
                <a:cxn ang="0">
                  <a:pos x="128" y="122"/>
                </a:cxn>
                <a:cxn ang="0">
                  <a:pos x="141" y="93"/>
                </a:cxn>
                <a:cxn ang="0">
                  <a:pos x="121" y="67"/>
                </a:cxn>
                <a:cxn ang="0">
                  <a:pos x="37" y="156"/>
                </a:cxn>
                <a:cxn ang="0">
                  <a:pos x="42" y="168"/>
                </a:cxn>
                <a:cxn ang="0">
                  <a:pos x="59" y="155"/>
                </a:cxn>
                <a:cxn ang="0">
                  <a:pos x="25" y="166"/>
                </a:cxn>
                <a:cxn ang="0">
                  <a:pos x="7" y="163"/>
                </a:cxn>
                <a:cxn ang="0">
                  <a:pos x="8" y="168"/>
                </a:cxn>
                <a:cxn ang="0">
                  <a:pos x="14" y="193"/>
                </a:cxn>
                <a:cxn ang="0">
                  <a:pos x="25" y="166"/>
                </a:cxn>
              </a:cxnLst>
              <a:rect l="0" t="0" r="r" b="b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142">
              <a:extLst>
                <a:ext uri="{FF2B5EF4-FFF2-40B4-BE49-F238E27FC236}">
                  <a16:creationId xmlns:a16="http://schemas.microsoft.com/office/drawing/2014/main" id="{4F4A3ED8-789A-46AB-B484-9BA86E4138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9845" y="2927290"/>
              <a:ext cx="1562116" cy="1082939"/>
            </a:xfrm>
            <a:custGeom>
              <a:avLst/>
              <a:gdLst/>
              <a:ahLst/>
              <a:cxnLst>
                <a:cxn ang="0">
                  <a:pos x="643" y="87"/>
                </a:cxn>
                <a:cxn ang="0">
                  <a:pos x="610" y="63"/>
                </a:cxn>
                <a:cxn ang="0">
                  <a:pos x="583" y="26"/>
                </a:cxn>
                <a:cxn ang="0">
                  <a:pos x="544" y="1"/>
                </a:cxn>
                <a:cxn ang="0">
                  <a:pos x="517" y="21"/>
                </a:cxn>
                <a:cxn ang="0">
                  <a:pos x="495" y="54"/>
                </a:cxn>
                <a:cxn ang="0">
                  <a:pos x="461" y="73"/>
                </a:cxn>
                <a:cxn ang="0">
                  <a:pos x="482" y="86"/>
                </a:cxn>
                <a:cxn ang="0">
                  <a:pos x="481" y="105"/>
                </a:cxn>
                <a:cxn ang="0">
                  <a:pos x="422" y="126"/>
                </a:cxn>
                <a:cxn ang="0">
                  <a:pos x="380" y="162"/>
                </a:cxn>
                <a:cxn ang="0">
                  <a:pos x="315" y="166"/>
                </a:cxn>
                <a:cxn ang="0">
                  <a:pos x="241" y="156"/>
                </a:cxn>
                <a:cxn ang="0">
                  <a:pos x="210" y="125"/>
                </a:cxn>
                <a:cxn ang="0">
                  <a:pos x="182" y="90"/>
                </a:cxn>
                <a:cxn ang="0">
                  <a:pos x="153" y="65"/>
                </a:cxn>
                <a:cxn ang="0">
                  <a:pos x="137" y="76"/>
                </a:cxn>
                <a:cxn ang="0">
                  <a:pos x="111" y="96"/>
                </a:cxn>
                <a:cxn ang="0">
                  <a:pos x="88" y="121"/>
                </a:cxn>
                <a:cxn ang="0">
                  <a:pos x="78" y="150"/>
                </a:cxn>
                <a:cxn ang="0">
                  <a:pos x="52" y="175"/>
                </a:cxn>
                <a:cxn ang="0">
                  <a:pos x="19" y="186"/>
                </a:cxn>
                <a:cxn ang="0">
                  <a:pos x="0" y="200"/>
                </a:cxn>
                <a:cxn ang="0">
                  <a:pos x="15" y="232"/>
                </a:cxn>
                <a:cxn ang="0">
                  <a:pos x="39" y="254"/>
                </a:cxn>
                <a:cxn ang="0">
                  <a:pos x="59" y="247"/>
                </a:cxn>
                <a:cxn ang="0">
                  <a:pos x="56" y="276"/>
                </a:cxn>
                <a:cxn ang="0">
                  <a:pos x="56" y="304"/>
                </a:cxn>
                <a:cxn ang="0">
                  <a:pos x="77" y="322"/>
                </a:cxn>
                <a:cxn ang="0">
                  <a:pos x="138" y="347"/>
                </a:cxn>
                <a:cxn ang="0">
                  <a:pos x="162" y="353"/>
                </a:cxn>
                <a:cxn ang="0">
                  <a:pos x="183" y="347"/>
                </a:cxn>
                <a:cxn ang="0">
                  <a:pos x="210" y="340"/>
                </a:cxn>
                <a:cxn ang="0">
                  <a:pos x="243" y="340"/>
                </a:cxn>
                <a:cxn ang="0">
                  <a:pos x="261" y="352"/>
                </a:cxn>
                <a:cxn ang="0">
                  <a:pos x="256" y="395"/>
                </a:cxn>
                <a:cxn ang="0">
                  <a:pos x="274" y="419"/>
                </a:cxn>
                <a:cxn ang="0">
                  <a:pos x="298" y="430"/>
                </a:cxn>
                <a:cxn ang="0">
                  <a:pos x="316" y="412"/>
                </a:cxn>
                <a:cxn ang="0">
                  <a:pos x="352" y="410"/>
                </a:cxn>
                <a:cxn ang="0">
                  <a:pos x="375" y="425"/>
                </a:cxn>
                <a:cxn ang="0">
                  <a:pos x="393" y="440"/>
                </a:cxn>
                <a:cxn ang="0">
                  <a:pos x="445" y="413"/>
                </a:cxn>
                <a:cxn ang="0">
                  <a:pos x="484" y="392"/>
                </a:cxn>
                <a:cxn ang="0">
                  <a:pos x="504" y="368"/>
                </a:cxn>
                <a:cxn ang="0">
                  <a:pos x="523" y="345"/>
                </a:cxn>
                <a:cxn ang="0">
                  <a:pos x="527" y="323"/>
                </a:cxn>
                <a:cxn ang="0">
                  <a:pos x="522" y="306"/>
                </a:cxn>
                <a:cxn ang="0">
                  <a:pos x="519" y="290"/>
                </a:cxn>
                <a:cxn ang="0">
                  <a:pos x="505" y="252"/>
                </a:cxn>
                <a:cxn ang="0">
                  <a:pos x="536" y="234"/>
                </a:cxn>
                <a:cxn ang="0">
                  <a:pos x="496" y="223"/>
                </a:cxn>
                <a:cxn ang="0">
                  <a:pos x="512" y="192"/>
                </a:cxn>
                <a:cxn ang="0">
                  <a:pos x="529" y="208"/>
                </a:cxn>
                <a:cxn ang="0">
                  <a:pos x="580" y="179"/>
                </a:cxn>
                <a:cxn ang="0">
                  <a:pos x="606" y="168"/>
                </a:cxn>
                <a:cxn ang="0">
                  <a:pos x="633" y="157"/>
                </a:cxn>
                <a:cxn ang="0">
                  <a:pos x="636" y="127"/>
                </a:cxn>
                <a:cxn ang="0">
                  <a:pos x="667" y="107"/>
                </a:cxn>
                <a:cxn ang="0">
                  <a:pos x="516" y="418"/>
                </a:cxn>
                <a:cxn ang="0">
                  <a:pos x="380" y="460"/>
                </a:cxn>
              </a:cxnLst>
              <a:rect l="0" t="0" r="r" b="b"/>
              <a:pathLst>
                <a:path w="677" h="469">
                  <a:moveTo>
                    <a:pt x="673" y="83"/>
                  </a:moveTo>
                  <a:cubicBezTo>
                    <a:pt x="673" y="77"/>
                    <a:pt x="666" y="79"/>
                    <a:pt x="664" y="81"/>
                  </a:cubicBezTo>
                  <a:cubicBezTo>
                    <a:pt x="662" y="83"/>
                    <a:pt x="655" y="81"/>
                    <a:pt x="653" y="85"/>
                  </a:cubicBezTo>
                  <a:cubicBezTo>
                    <a:pt x="651" y="89"/>
                    <a:pt x="648" y="87"/>
                    <a:pt x="643" y="87"/>
                  </a:cubicBezTo>
                  <a:cubicBezTo>
                    <a:pt x="638" y="88"/>
                    <a:pt x="632" y="86"/>
                    <a:pt x="632" y="83"/>
                  </a:cubicBezTo>
                  <a:cubicBezTo>
                    <a:pt x="632" y="80"/>
                    <a:pt x="629" y="77"/>
                    <a:pt x="630" y="73"/>
                  </a:cubicBezTo>
                  <a:cubicBezTo>
                    <a:pt x="630" y="70"/>
                    <a:pt x="625" y="71"/>
                    <a:pt x="622" y="68"/>
                  </a:cubicBezTo>
                  <a:cubicBezTo>
                    <a:pt x="618" y="65"/>
                    <a:pt x="612" y="62"/>
                    <a:pt x="610" y="63"/>
                  </a:cubicBezTo>
                  <a:cubicBezTo>
                    <a:pt x="609" y="64"/>
                    <a:pt x="605" y="59"/>
                    <a:pt x="599" y="59"/>
                  </a:cubicBezTo>
                  <a:cubicBezTo>
                    <a:pt x="594" y="59"/>
                    <a:pt x="594" y="55"/>
                    <a:pt x="595" y="53"/>
                  </a:cubicBezTo>
                  <a:cubicBezTo>
                    <a:pt x="596" y="50"/>
                    <a:pt x="590" y="43"/>
                    <a:pt x="589" y="39"/>
                  </a:cubicBezTo>
                  <a:cubicBezTo>
                    <a:pt x="588" y="35"/>
                    <a:pt x="584" y="34"/>
                    <a:pt x="583" y="26"/>
                  </a:cubicBezTo>
                  <a:cubicBezTo>
                    <a:pt x="581" y="17"/>
                    <a:pt x="576" y="19"/>
                    <a:pt x="577" y="15"/>
                  </a:cubicBezTo>
                  <a:cubicBezTo>
                    <a:pt x="578" y="11"/>
                    <a:pt x="572" y="9"/>
                    <a:pt x="570" y="7"/>
                  </a:cubicBezTo>
                  <a:cubicBezTo>
                    <a:pt x="568" y="5"/>
                    <a:pt x="561" y="6"/>
                    <a:pt x="556" y="3"/>
                  </a:cubicBezTo>
                  <a:cubicBezTo>
                    <a:pt x="551" y="0"/>
                    <a:pt x="548" y="2"/>
                    <a:pt x="544" y="1"/>
                  </a:cubicBezTo>
                  <a:cubicBezTo>
                    <a:pt x="539" y="0"/>
                    <a:pt x="528" y="2"/>
                    <a:pt x="527" y="2"/>
                  </a:cubicBezTo>
                  <a:cubicBezTo>
                    <a:pt x="526" y="2"/>
                    <a:pt x="517" y="1"/>
                    <a:pt x="513" y="7"/>
                  </a:cubicBezTo>
                  <a:cubicBezTo>
                    <a:pt x="508" y="13"/>
                    <a:pt x="512" y="13"/>
                    <a:pt x="514" y="13"/>
                  </a:cubicBezTo>
                  <a:cubicBezTo>
                    <a:pt x="516" y="13"/>
                    <a:pt x="517" y="19"/>
                    <a:pt x="517" y="21"/>
                  </a:cubicBezTo>
                  <a:cubicBezTo>
                    <a:pt x="517" y="23"/>
                    <a:pt x="514" y="26"/>
                    <a:pt x="512" y="27"/>
                  </a:cubicBezTo>
                  <a:cubicBezTo>
                    <a:pt x="510" y="27"/>
                    <a:pt x="506" y="35"/>
                    <a:pt x="505" y="37"/>
                  </a:cubicBezTo>
                  <a:cubicBezTo>
                    <a:pt x="504" y="40"/>
                    <a:pt x="499" y="47"/>
                    <a:pt x="500" y="49"/>
                  </a:cubicBezTo>
                  <a:cubicBezTo>
                    <a:pt x="500" y="51"/>
                    <a:pt x="497" y="54"/>
                    <a:pt x="495" y="54"/>
                  </a:cubicBezTo>
                  <a:cubicBezTo>
                    <a:pt x="492" y="54"/>
                    <a:pt x="486" y="59"/>
                    <a:pt x="484" y="60"/>
                  </a:cubicBezTo>
                  <a:cubicBezTo>
                    <a:pt x="482" y="60"/>
                    <a:pt x="474" y="59"/>
                    <a:pt x="473" y="57"/>
                  </a:cubicBezTo>
                  <a:cubicBezTo>
                    <a:pt x="473" y="56"/>
                    <a:pt x="472" y="55"/>
                    <a:pt x="471" y="55"/>
                  </a:cubicBezTo>
                  <a:cubicBezTo>
                    <a:pt x="461" y="73"/>
                    <a:pt x="461" y="73"/>
                    <a:pt x="461" y="73"/>
                  </a:cubicBezTo>
                  <a:cubicBezTo>
                    <a:pt x="461" y="78"/>
                    <a:pt x="461" y="78"/>
                    <a:pt x="461" y="78"/>
                  </a:cubicBezTo>
                  <a:cubicBezTo>
                    <a:pt x="461" y="78"/>
                    <a:pt x="455" y="80"/>
                    <a:pt x="459" y="84"/>
                  </a:cubicBezTo>
                  <a:cubicBezTo>
                    <a:pt x="464" y="89"/>
                    <a:pt x="464" y="85"/>
                    <a:pt x="471" y="85"/>
                  </a:cubicBezTo>
                  <a:cubicBezTo>
                    <a:pt x="477" y="85"/>
                    <a:pt x="480" y="90"/>
                    <a:pt x="482" y="86"/>
                  </a:cubicBezTo>
                  <a:cubicBezTo>
                    <a:pt x="483" y="83"/>
                    <a:pt x="489" y="81"/>
                    <a:pt x="493" y="85"/>
                  </a:cubicBezTo>
                  <a:cubicBezTo>
                    <a:pt x="496" y="89"/>
                    <a:pt x="508" y="97"/>
                    <a:pt x="507" y="100"/>
                  </a:cubicBezTo>
                  <a:cubicBezTo>
                    <a:pt x="507" y="104"/>
                    <a:pt x="500" y="103"/>
                    <a:pt x="496" y="102"/>
                  </a:cubicBezTo>
                  <a:cubicBezTo>
                    <a:pt x="491" y="100"/>
                    <a:pt x="485" y="105"/>
                    <a:pt x="481" y="105"/>
                  </a:cubicBezTo>
                  <a:cubicBezTo>
                    <a:pt x="477" y="105"/>
                    <a:pt x="472" y="106"/>
                    <a:pt x="467" y="110"/>
                  </a:cubicBezTo>
                  <a:cubicBezTo>
                    <a:pt x="463" y="115"/>
                    <a:pt x="464" y="119"/>
                    <a:pt x="457" y="120"/>
                  </a:cubicBezTo>
                  <a:cubicBezTo>
                    <a:pt x="451" y="121"/>
                    <a:pt x="448" y="120"/>
                    <a:pt x="440" y="125"/>
                  </a:cubicBezTo>
                  <a:cubicBezTo>
                    <a:pt x="433" y="130"/>
                    <a:pt x="425" y="128"/>
                    <a:pt x="422" y="126"/>
                  </a:cubicBezTo>
                  <a:cubicBezTo>
                    <a:pt x="419" y="125"/>
                    <a:pt x="414" y="124"/>
                    <a:pt x="411" y="129"/>
                  </a:cubicBezTo>
                  <a:cubicBezTo>
                    <a:pt x="408" y="134"/>
                    <a:pt x="415" y="137"/>
                    <a:pt x="414" y="142"/>
                  </a:cubicBezTo>
                  <a:cubicBezTo>
                    <a:pt x="414" y="148"/>
                    <a:pt x="406" y="147"/>
                    <a:pt x="400" y="153"/>
                  </a:cubicBezTo>
                  <a:cubicBezTo>
                    <a:pt x="395" y="160"/>
                    <a:pt x="385" y="163"/>
                    <a:pt x="380" y="162"/>
                  </a:cubicBezTo>
                  <a:cubicBezTo>
                    <a:pt x="375" y="161"/>
                    <a:pt x="364" y="158"/>
                    <a:pt x="355" y="163"/>
                  </a:cubicBezTo>
                  <a:cubicBezTo>
                    <a:pt x="345" y="167"/>
                    <a:pt x="339" y="174"/>
                    <a:pt x="335" y="173"/>
                  </a:cubicBezTo>
                  <a:cubicBezTo>
                    <a:pt x="332" y="172"/>
                    <a:pt x="332" y="168"/>
                    <a:pt x="326" y="169"/>
                  </a:cubicBezTo>
                  <a:cubicBezTo>
                    <a:pt x="321" y="169"/>
                    <a:pt x="318" y="168"/>
                    <a:pt x="315" y="166"/>
                  </a:cubicBezTo>
                  <a:cubicBezTo>
                    <a:pt x="311" y="163"/>
                    <a:pt x="308" y="167"/>
                    <a:pt x="302" y="163"/>
                  </a:cubicBezTo>
                  <a:cubicBezTo>
                    <a:pt x="297" y="158"/>
                    <a:pt x="286" y="159"/>
                    <a:pt x="282" y="158"/>
                  </a:cubicBezTo>
                  <a:cubicBezTo>
                    <a:pt x="278" y="158"/>
                    <a:pt x="261" y="158"/>
                    <a:pt x="255" y="158"/>
                  </a:cubicBezTo>
                  <a:cubicBezTo>
                    <a:pt x="249" y="157"/>
                    <a:pt x="241" y="159"/>
                    <a:pt x="241" y="156"/>
                  </a:cubicBezTo>
                  <a:cubicBezTo>
                    <a:pt x="240" y="153"/>
                    <a:pt x="236" y="151"/>
                    <a:pt x="234" y="145"/>
                  </a:cubicBezTo>
                  <a:cubicBezTo>
                    <a:pt x="233" y="138"/>
                    <a:pt x="229" y="136"/>
                    <a:pt x="225" y="135"/>
                  </a:cubicBezTo>
                  <a:cubicBezTo>
                    <a:pt x="222" y="134"/>
                    <a:pt x="221" y="131"/>
                    <a:pt x="218" y="130"/>
                  </a:cubicBezTo>
                  <a:cubicBezTo>
                    <a:pt x="217" y="130"/>
                    <a:pt x="215" y="125"/>
                    <a:pt x="210" y="125"/>
                  </a:cubicBezTo>
                  <a:cubicBezTo>
                    <a:pt x="205" y="125"/>
                    <a:pt x="187" y="123"/>
                    <a:pt x="184" y="119"/>
                  </a:cubicBezTo>
                  <a:cubicBezTo>
                    <a:pt x="182" y="115"/>
                    <a:pt x="187" y="114"/>
                    <a:pt x="187" y="109"/>
                  </a:cubicBezTo>
                  <a:cubicBezTo>
                    <a:pt x="187" y="105"/>
                    <a:pt x="190" y="100"/>
                    <a:pt x="188" y="98"/>
                  </a:cubicBezTo>
                  <a:cubicBezTo>
                    <a:pt x="186" y="97"/>
                    <a:pt x="182" y="93"/>
                    <a:pt x="182" y="90"/>
                  </a:cubicBezTo>
                  <a:cubicBezTo>
                    <a:pt x="181" y="86"/>
                    <a:pt x="176" y="82"/>
                    <a:pt x="172" y="82"/>
                  </a:cubicBezTo>
                  <a:cubicBezTo>
                    <a:pt x="168" y="82"/>
                    <a:pt x="165" y="79"/>
                    <a:pt x="162" y="76"/>
                  </a:cubicBezTo>
                  <a:cubicBezTo>
                    <a:pt x="158" y="73"/>
                    <a:pt x="155" y="73"/>
                    <a:pt x="154" y="66"/>
                  </a:cubicBezTo>
                  <a:cubicBezTo>
                    <a:pt x="154" y="65"/>
                    <a:pt x="153" y="65"/>
                    <a:pt x="153" y="65"/>
                  </a:cubicBezTo>
                  <a:cubicBezTo>
                    <a:pt x="152" y="64"/>
                    <a:pt x="150" y="64"/>
                    <a:pt x="149" y="64"/>
                  </a:cubicBezTo>
                  <a:cubicBezTo>
                    <a:pt x="148" y="64"/>
                    <a:pt x="147" y="63"/>
                    <a:pt x="146" y="62"/>
                  </a:cubicBezTo>
                  <a:cubicBezTo>
                    <a:pt x="145" y="65"/>
                    <a:pt x="142" y="67"/>
                    <a:pt x="142" y="69"/>
                  </a:cubicBezTo>
                  <a:cubicBezTo>
                    <a:pt x="142" y="72"/>
                    <a:pt x="141" y="76"/>
                    <a:pt x="137" y="76"/>
                  </a:cubicBezTo>
                  <a:cubicBezTo>
                    <a:pt x="134" y="76"/>
                    <a:pt x="130" y="78"/>
                    <a:pt x="130" y="84"/>
                  </a:cubicBezTo>
                  <a:cubicBezTo>
                    <a:pt x="130" y="90"/>
                    <a:pt x="133" y="91"/>
                    <a:pt x="132" y="93"/>
                  </a:cubicBezTo>
                  <a:cubicBezTo>
                    <a:pt x="130" y="96"/>
                    <a:pt x="123" y="98"/>
                    <a:pt x="121" y="97"/>
                  </a:cubicBezTo>
                  <a:cubicBezTo>
                    <a:pt x="119" y="96"/>
                    <a:pt x="114" y="97"/>
                    <a:pt x="111" y="96"/>
                  </a:cubicBezTo>
                  <a:cubicBezTo>
                    <a:pt x="107" y="96"/>
                    <a:pt x="104" y="91"/>
                    <a:pt x="103" y="96"/>
                  </a:cubicBezTo>
                  <a:cubicBezTo>
                    <a:pt x="102" y="101"/>
                    <a:pt x="94" y="116"/>
                    <a:pt x="96" y="118"/>
                  </a:cubicBezTo>
                  <a:cubicBezTo>
                    <a:pt x="98" y="119"/>
                    <a:pt x="99" y="123"/>
                    <a:pt x="96" y="123"/>
                  </a:cubicBezTo>
                  <a:cubicBezTo>
                    <a:pt x="93" y="123"/>
                    <a:pt x="90" y="123"/>
                    <a:pt x="88" y="121"/>
                  </a:cubicBezTo>
                  <a:cubicBezTo>
                    <a:pt x="86" y="119"/>
                    <a:pt x="81" y="123"/>
                    <a:pt x="77" y="123"/>
                  </a:cubicBezTo>
                  <a:cubicBezTo>
                    <a:pt x="76" y="123"/>
                    <a:pt x="68" y="126"/>
                    <a:pt x="71" y="128"/>
                  </a:cubicBezTo>
                  <a:cubicBezTo>
                    <a:pt x="73" y="129"/>
                    <a:pt x="73" y="135"/>
                    <a:pt x="73" y="137"/>
                  </a:cubicBezTo>
                  <a:cubicBezTo>
                    <a:pt x="73" y="140"/>
                    <a:pt x="79" y="147"/>
                    <a:pt x="78" y="150"/>
                  </a:cubicBezTo>
                  <a:cubicBezTo>
                    <a:pt x="77" y="152"/>
                    <a:pt x="72" y="155"/>
                    <a:pt x="72" y="158"/>
                  </a:cubicBezTo>
                  <a:cubicBezTo>
                    <a:pt x="72" y="162"/>
                    <a:pt x="73" y="165"/>
                    <a:pt x="71" y="165"/>
                  </a:cubicBezTo>
                  <a:cubicBezTo>
                    <a:pt x="69" y="166"/>
                    <a:pt x="64" y="168"/>
                    <a:pt x="61" y="170"/>
                  </a:cubicBezTo>
                  <a:cubicBezTo>
                    <a:pt x="58" y="172"/>
                    <a:pt x="54" y="172"/>
                    <a:pt x="52" y="175"/>
                  </a:cubicBezTo>
                  <a:cubicBezTo>
                    <a:pt x="51" y="178"/>
                    <a:pt x="49" y="181"/>
                    <a:pt x="43" y="180"/>
                  </a:cubicBezTo>
                  <a:cubicBezTo>
                    <a:pt x="39" y="180"/>
                    <a:pt x="37" y="179"/>
                    <a:pt x="33" y="183"/>
                  </a:cubicBezTo>
                  <a:cubicBezTo>
                    <a:pt x="30" y="188"/>
                    <a:pt x="29" y="186"/>
                    <a:pt x="26" y="188"/>
                  </a:cubicBezTo>
                  <a:cubicBezTo>
                    <a:pt x="24" y="190"/>
                    <a:pt x="21" y="186"/>
                    <a:pt x="19" y="186"/>
                  </a:cubicBezTo>
                  <a:cubicBezTo>
                    <a:pt x="17" y="185"/>
                    <a:pt x="15" y="188"/>
                    <a:pt x="13" y="188"/>
                  </a:cubicBezTo>
                  <a:cubicBezTo>
                    <a:pt x="11" y="188"/>
                    <a:pt x="9" y="191"/>
                    <a:pt x="6" y="192"/>
                  </a:cubicBezTo>
                  <a:cubicBezTo>
                    <a:pt x="4" y="193"/>
                    <a:pt x="1" y="192"/>
                    <a:pt x="1" y="195"/>
                  </a:cubicBezTo>
                  <a:cubicBezTo>
                    <a:pt x="1" y="197"/>
                    <a:pt x="1" y="199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2" y="214"/>
                    <a:pt x="12" y="217"/>
                  </a:cubicBezTo>
                  <a:cubicBezTo>
                    <a:pt x="13" y="221"/>
                    <a:pt x="15" y="232"/>
                    <a:pt x="15" y="232"/>
                  </a:cubicBezTo>
                  <a:cubicBezTo>
                    <a:pt x="15" y="232"/>
                    <a:pt x="15" y="232"/>
                    <a:pt x="14" y="232"/>
                  </a:cubicBezTo>
                  <a:cubicBezTo>
                    <a:pt x="19" y="236"/>
                    <a:pt x="25" y="239"/>
                    <a:pt x="25" y="241"/>
                  </a:cubicBezTo>
                  <a:cubicBezTo>
                    <a:pt x="25" y="242"/>
                    <a:pt x="25" y="247"/>
                    <a:pt x="30" y="249"/>
                  </a:cubicBezTo>
                  <a:cubicBezTo>
                    <a:pt x="34" y="251"/>
                    <a:pt x="37" y="253"/>
                    <a:pt x="39" y="254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4" y="252"/>
                    <a:pt x="45" y="253"/>
                    <a:pt x="47" y="255"/>
                  </a:cubicBezTo>
                  <a:cubicBezTo>
                    <a:pt x="48" y="251"/>
                    <a:pt x="55" y="247"/>
                    <a:pt x="59" y="247"/>
                  </a:cubicBezTo>
                  <a:cubicBezTo>
                    <a:pt x="64" y="248"/>
                    <a:pt x="73" y="255"/>
                    <a:pt x="72" y="258"/>
                  </a:cubicBezTo>
                  <a:cubicBezTo>
                    <a:pt x="71" y="261"/>
                    <a:pt x="64" y="271"/>
                    <a:pt x="61" y="272"/>
                  </a:cubicBezTo>
                  <a:cubicBezTo>
                    <a:pt x="60" y="272"/>
                    <a:pt x="58" y="272"/>
                    <a:pt x="56" y="272"/>
                  </a:cubicBezTo>
                  <a:cubicBezTo>
                    <a:pt x="56" y="274"/>
                    <a:pt x="56" y="275"/>
                    <a:pt x="56" y="276"/>
                  </a:cubicBezTo>
                  <a:cubicBezTo>
                    <a:pt x="56" y="278"/>
                    <a:pt x="60" y="282"/>
                    <a:pt x="62" y="286"/>
                  </a:cubicBezTo>
                  <a:cubicBezTo>
                    <a:pt x="64" y="290"/>
                    <a:pt x="58" y="292"/>
                    <a:pt x="55" y="290"/>
                  </a:cubicBezTo>
                  <a:cubicBezTo>
                    <a:pt x="52" y="287"/>
                    <a:pt x="51" y="292"/>
                    <a:pt x="52" y="295"/>
                  </a:cubicBezTo>
                  <a:cubicBezTo>
                    <a:pt x="54" y="297"/>
                    <a:pt x="53" y="303"/>
                    <a:pt x="56" y="304"/>
                  </a:cubicBezTo>
                  <a:cubicBezTo>
                    <a:pt x="60" y="304"/>
                    <a:pt x="62" y="310"/>
                    <a:pt x="66" y="310"/>
                  </a:cubicBezTo>
                  <a:cubicBezTo>
                    <a:pt x="69" y="310"/>
                    <a:pt x="73" y="316"/>
                    <a:pt x="73" y="316"/>
                  </a:cubicBezTo>
                  <a:cubicBezTo>
                    <a:pt x="73" y="316"/>
                    <a:pt x="77" y="319"/>
                    <a:pt x="77" y="321"/>
                  </a:cubicBezTo>
                  <a:cubicBezTo>
                    <a:pt x="77" y="321"/>
                    <a:pt x="77" y="321"/>
                    <a:pt x="77" y="322"/>
                  </a:cubicBezTo>
                  <a:cubicBezTo>
                    <a:pt x="81" y="321"/>
                    <a:pt x="84" y="321"/>
                    <a:pt x="84" y="320"/>
                  </a:cubicBezTo>
                  <a:cubicBezTo>
                    <a:pt x="85" y="318"/>
                    <a:pt x="90" y="318"/>
                    <a:pt x="93" y="321"/>
                  </a:cubicBezTo>
                  <a:cubicBezTo>
                    <a:pt x="97" y="325"/>
                    <a:pt x="111" y="334"/>
                    <a:pt x="116" y="338"/>
                  </a:cubicBezTo>
                  <a:cubicBezTo>
                    <a:pt x="121" y="342"/>
                    <a:pt x="134" y="347"/>
                    <a:pt x="138" y="347"/>
                  </a:cubicBezTo>
                  <a:cubicBezTo>
                    <a:pt x="142" y="347"/>
                    <a:pt x="146" y="350"/>
                    <a:pt x="153" y="350"/>
                  </a:cubicBezTo>
                  <a:cubicBezTo>
                    <a:pt x="154" y="349"/>
                    <a:pt x="154" y="350"/>
                    <a:pt x="155" y="350"/>
                  </a:cubicBezTo>
                  <a:cubicBezTo>
                    <a:pt x="156" y="349"/>
                    <a:pt x="158" y="349"/>
                    <a:pt x="159" y="347"/>
                  </a:cubicBezTo>
                  <a:cubicBezTo>
                    <a:pt x="161" y="344"/>
                    <a:pt x="163" y="349"/>
                    <a:pt x="162" y="353"/>
                  </a:cubicBezTo>
                  <a:cubicBezTo>
                    <a:pt x="162" y="354"/>
                    <a:pt x="162" y="356"/>
                    <a:pt x="163" y="358"/>
                  </a:cubicBezTo>
                  <a:cubicBezTo>
                    <a:pt x="164" y="356"/>
                    <a:pt x="165" y="355"/>
                    <a:pt x="166" y="353"/>
                  </a:cubicBezTo>
                  <a:cubicBezTo>
                    <a:pt x="168" y="347"/>
                    <a:pt x="171" y="348"/>
                    <a:pt x="174" y="346"/>
                  </a:cubicBezTo>
                  <a:cubicBezTo>
                    <a:pt x="176" y="344"/>
                    <a:pt x="178" y="345"/>
                    <a:pt x="183" y="347"/>
                  </a:cubicBezTo>
                  <a:cubicBezTo>
                    <a:pt x="187" y="350"/>
                    <a:pt x="189" y="345"/>
                    <a:pt x="196" y="351"/>
                  </a:cubicBezTo>
                  <a:cubicBezTo>
                    <a:pt x="197" y="350"/>
                    <a:pt x="199" y="349"/>
                    <a:pt x="200" y="349"/>
                  </a:cubicBezTo>
                  <a:cubicBezTo>
                    <a:pt x="201" y="349"/>
                    <a:pt x="203" y="347"/>
                    <a:pt x="205" y="345"/>
                  </a:cubicBezTo>
                  <a:cubicBezTo>
                    <a:pt x="207" y="342"/>
                    <a:pt x="207" y="340"/>
                    <a:pt x="210" y="340"/>
                  </a:cubicBezTo>
                  <a:cubicBezTo>
                    <a:pt x="212" y="341"/>
                    <a:pt x="214" y="337"/>
                    <a:pt x="219" y="334"/>
                  </a:cubicBezTo>
                  <a:cubicBezTo>
                    <a:pt x="225" y="331"/>
                    <a:pt x="230" y="336"/>
                    <a:pt x="233" y="333"/>
                  </a:cubicBezTo>
                  <a:cubicBezTo>
                    <a:pt x="235" y="331"/>
                    <a:pt x="239" y="330"/>
                    <a:pt x="239" y="333"/>
                  </a:cubicBezTo>
                  <a:cubicBezTo>
                    <a:pt x="239" y="335"/>
                    <a:pt x="242" y="337"/>
                    <a:pt x="243" y="340"/>
                  </a:cubicBezTo>
                  <a:cubicBezTo>
                    <a:pt x="244" y="342"/>
                    <a:pt x="248" y="343"/>
                    <a:pt x="249" y="344"/>
                  </a:cubicBezTo>
                  <a:cubicBezTo>
                    <a:pt x="250" y="343"/>
                    <a:pt x="251" y="343"/>
                    <a:pt x="251" y="343"/>
                  </a:cubicBezTo>
                  <a:cubicBezTo>
                    <a:pt x="254" y="341"/>
                    <a:pt x="259" y="343"/>
                    <a:pt x="259" y="346"/>
                  </a:cubicBezTo>
                  <a:cubicBezTo>
                    <a:pt x="259" y="349"/>
                    <a:pt x="259" y="352"/>
                    <a:pt x="261" y="352"/>
                  </a:cubicBezTo>
                  <a:cubicBezTo>
                    <a:pt x="264" y="352"/>
                    <a:pt x="266" y="352"/>
                    <a:pt x="266" y="358"/>
                  </a:cubicBezTo>
                  <a:cubicBezTo>
                    <a:pt x="266" y="363"/>
                    <a:pt x="268" y="369"/>
                    <a:pt x="263" y="374"/>
                  </a:cubicBezTo>
                  <a:cubicBezTo>
                    <a:pt x="258" y="379"/>
                    <a:pt x="253" y="387"/>
                    <a:pt x="254" y="390"/>
                  </a:cubicBezTo>
                  <a:cubicBezTo>
                    <a:pt x="255" y="392"/>
                    <a:pt x="252" y="397"/>
                    <a:pt x="256" y="395"/>
                  </a:cubicBezTo>
                  <a:cubicBezTo>
                    <a:pt x="259" y="394"/>
                    <a:pt x="267" y="395"/>
                    <a:pt x="266" y="397"/>
                  </a:cubicBezTo>
                  <a:cubicBezTo>
                    <a:pt x="265" y="399"/>
                    <a:pt x="266" y="406"/>
                    <a:pt x="270" y="407"/>
                  </a:cubicBezTo>
                  <a:cubicBezTo>
                    <a:pt x="273" y="407"/>
                    <a:pt x="275" y="409"/>
                    <a:pt x="274" y="412"/>
                  </a:cubicBezTo>
                  <a:cubicBezTo>
                    <a:pt x="273" y="415"/>
                    <a:pt x="271" y="419"/>
                    <a:pt x="274" y="419"/>
                  </a:cubicBezTo>
                  <a:cubicBezTo>
                    <a:pt x="277" y="419"/>
                    <a:pt x="281" y="419"/>
                    <a:pt x="280" y="422"/>
                  </a:cubicBezTo>
                  <a:cubicBezTo>
                    <a:pt x="280" y="425"/>
                    <a:pt x="282" y="428"/>
                    <a:pt x="287" y="426"/>
                  </a:cubicBezTo>
                  <a:cubicBezTo>
                    <a:pt x="290" y="425"/>
                    <a:pt x="292" y="424"/>
                    <a:pt x="292" y="425"/>
                  </a:cubicBezTo>
                  <a:cubicBezTo>
                    <a:pt x="294" y="425"/>
                    <a:pt x="294" y="429"/>
                    <a:pt x="298" y="430"/>
                  </a:cubicBezTo>
                  <a:cubicBezTo>
                    <a:pt x="301" y="431"/>
                    <a:pt x="300" y="422"/>
                    <a:pt x="298" y="421"/>
                  </a:cubicBezTo>
                  <a:cubicBezTo>
                    <a:pt x="297" y="420"/>
                    <a:pt x="299" y="414"/>
                    <a:pt x="300" y="415"/>
                  </a:cubicBezTo>
                  <a:cubicBezTo>
                    <a:pt x="301" y="417"/>
                    <a:pt x="305" y="415"/>
                    <a:pt x="308" y="413"/>
                  </a:cubicBezTo>
                  <a:cubicBezTo>
                    <a:pt x="310" y="410"/>
                    <a:pt x="314" y="415"/>
                    <a:pt x="316" y="412"/>
                  </a:cubicBezTo>
                  <a:cubicBezTo>
                    <a:pt x="318" y="409"/>
                    <a:pt x="322" y="414"/>
                    <a:pt x="326" y="412"/>
                  </a:cubicBezTo>
                  <a:cubicBezTo>
                    <a:pt x="330" y="410"/>
                    <a:pt x="332" y="414"/>
                    <a:pt x="333" y="410"/>
                  </a:cubicBezTo>
                  <a:cubicBezTo>
                    <a:pt x="335" y="407"/>
                    <a:pt x="341" y="403"/>
                    <a:pt x="342" y="405"/>
                  </a:cubicBezTo>
                  <a:cubicBezTo>
                    <a:pt x="344" y="406"/>
                    <a:pt x="344" y="409"/>
                    <a:pt x="352" y="410"/>
                  </a:cubicBezTo>
                  <a:cubicBezTo>
                    <a:pt x="359" y="410"/>
                    <a:pt x="355" y="414"/>
                    <a:pt x="355" y="416"/>
                  </a:cubicBezTo>
                  <a:cubicBezTo>
                    <a:pt x="355" y="418"/>
                    <a:pt x="363" y="424"/>
                    <a:pt x="366" y="425"/>
                  </a:cubicBezTo>
                  <a:cubicBezTo>
                    <a:pt x="366" y="425"/>
                    <a:pt x="367" y="425"/>
                    <a:pt x="368" y="427"/>
                  </a:cubicBezTo>
                  <a:cubicBezTo>
                    <a:pt x="370" y="425"/>
                    <a:pt x="374" y="427"/>
                    <a:pt x="375" y="425"/>
                  </a:cubicBezTo>
                  <a:cubicBezTo>
                    <a:pt x="376" y="422"/>
                    <a:pt x="380" y="423"/>
                    <a:pt x="381" y="425"/>
                  </a:cubicBezTo>
                  <a:cubicBezTo>
                    <a:pt x="383" y="428"/>
                    <a:pt x="384" y="428"/>
                    <a:pt x="388" y="425"/>
                  </a:cubicBezTo>
                  <a:cubicBezTo>
                    <a:pt x="391" y="422"/>
                    <a:pt x="393" y="428"/>
                    <a:pt x="391" y="430"/>
                  </a:cubicBezTo>
                  <a:cubicBezTo>
                    <a:pt x="389" y="431"/>
                    <a:pt x="390" y="437"/>
                    <a:pt x="393" y="440"/>
                  </a:cubicBezTo>
                  <a:cubicBezTo>
                    <a:pt x="396" y="443"/>
                    <a:pt x="397" y="438"/>
                    <a:pt x="396" y="435"/>
                  </a:cubicBezTo>
                  <a:cubicBezTo>
                    <a:pt x="396" y="432"/>
                    <a:pt x="402" y="429"/>
                    <a:pt x="412" y="425"/>
                  </a:cubicBezTo>
                  <a:cubicBezTo>
                    <a:pt x="423" y="422"/>
                    <a:pt x="434" y="414"/>
                    <a:pt x="434" y="412"/>
                  </a:cubicBezTo>
                  <a:cubicBezTo>
                    <a:pt x="434" y="411"/>
                    <a:pt x="442" y="415"/>
                    <a:pt x="445" y="413"/>
                  </a:cubicBezTo>
                  <a:cubicBezTo>
                    <a:pt x="449" y="410"/>
                    <a:pt x="461" y="410"/>
                    <a:pt x="465" y="410"/>
                  </a:cubicBezTo>
                  <a:cubicBezTo>
                    <a:pt x="468" y="409"/>
                    <a:pt x="468" y="407"/>
                    <a:pt x="471" y="404"/>
                  </a:cubicBezTo>
                  <a:cubicBezTo>
                    <a:pt x="475" y="401"/>
                    <a:pt x="474" y="400"/>
                    <a:pt x="478" y="398"/>
                  </a:cubicBezTo>
                  <a:cubicBezTo>
                    <a:pt x="482" y="397"/>
                    <a:pt x="484" y="394"/>
                    <a:pt x="484" y="392"/>
                  </a:cubicBezTo>
                  <a:cubicBezTo>
                    <a:pt x="484" y="390"/>
                    <a:pt x="492" y="389"/>
                    <a:pt x="492" y="387"/>
                  </a:cubicBezTo>
                  <a:cubicBezTo>
                    <a:pt x="492" y="385"/>
                    <a:pt x="498" y="384"/>
                    <a:pt x="498" y="381"/>
                  </a:cubicBezTo>
                  <a:cubicBezTo>
                    <a:pt x="498" y="379"/>
                    <a:pt x="501" y="379"/>
                    <a:pt x="503" y="377"/>
                  </a:cubicBezTo>
                  <a:cubicBezTo>
                    <a:pt x="504" y="375"/>
                    <a:pt x="501" y="369"/>
                    <a:pt x="504" y="368"/>
                  </a:cubicBezTo>
                  <a:cubicBezTo>
                    <a:pt x="507" y="368"/>
                    <a:pt x="503" y="364"/>
                    <a:pt x="503" y="363"/>
                  </a:cubicBezTo>
                  <a:cubicBezTo>
                    <a:pt x="502" y="361"/>
                    <a:pt x="508" y="361"/>
                    <a:pt x="510" y="359"/>
                  </a:cubicBezTo>
                  <a:cubicBezTo>
                    <a:pt x="513" y="357"/>
                    <a:pt x="515" y="355"/>
                    <a:pt x="516" y="351"/>
                  </a:cubicBezTo>
                  <a:cubicBezTo>
                    <a:pt x="516" y="348"/>
                    <a:pt x="521" y="345"/>
                    <a:pt x="523" y="345"/>
                  </a:cubicBezTo>
                  <a:cubicBezTo>
                    <a:pt x="525" y="344"/>
                    <a:pt x="526" y="339"/>
                    <a:pt x="525" y="335"/>
                  </a:cubicBezTo>
                  <a:cubicBezTo>
                    <a:pt x="525" y="332"/>
                    <a:pt x="529" y="333"/>
                    <a:pt x="527" y="331"/>
                  </a:cubicBezTo>
                  <a:cubicBezTo>
                    <a:pt x="525" y="330"/>
                    <a:pt x="528" y="325"/>
                    <a:pt x="532" y="324"/>
                  </a:cubicBezTo>
                  <a:cubicBezTo>
                    <a:pt x="536" y="323"/>
                    <a:pt x="529" y="321"/>
                    <a:pt x="527" y="323"/>
                  </a:cubicBezTo>
                  <a:cubicBezTo>
                    <a:pt x="525" y="325"/>
                    <a:pt x="523" y="318"/>
                    <a:pt x="521" y="321"/>
                  </a:cubicBezTo>
                  <a:cubicBezTo>
                    <a:pt x="519" y="323"/>
                    <a:pt x="513" y="319"/>
                    <a:pt x="517" y="318"/>
                  </a:cubicBezTo>
                  <a:cubicBezTo>
                    <a:pt x="520" y="317"/>
                    <a:pt x="526" y="313"/>
                    <a:pt x="529" y="312"/>
                  </a:cubicBezTo>
                  <a:cubicBezTo>
                    <a:pt x="531" y="312"/>
                    <a:pt x="525" y="306"/>
                    <a:pt x="522" y="306"/>
                  </a:cubicBezTo>
                  <a:cubicBezTo>
                    <a:pt x="519" y="306"/>
                    <a:pt x="515" y="299"/>
                    <a:pt x="512" y="299"/>
                  </a:cubicBezTo>
                  <a:cubicBezTo>
                    <a:pt x="508" y="299"/>
                    <a:pt x="514" y="297"/>
                    <a:pt x="518" y="299"/>
                  </a:cubicBezTo>
                  <a:cubicBezTo>
                    <a:pt x="522" y="301"/>
                    <a:pt x="526" y="302"/>
                    <a:pt x="528" y="301"/>
                  </a:cubicBezTo>
                  <a:cubicBezTo>
                    <a:pt x="530" y="299"/>
                    <a:pt x="522" y="292"/>
                    <a:pt x="519" y="290"/>
                  </a:cubicBezTo>
                  <a:cubicBezTo>
                    <a:pt x="516" y="288"/>
                    <a:pt x="518" y="284"/>
                    <a:pt x="517" y="283"/>
                  </a:cubicBezTo>
                  <a:cubicBezTo>
                    <a:pt x="515" y="282"/>
                    <a:pt x="511" y="273"/>
                    <a:pt x="509" y="269"/>
                  </a:cubicBezTo>
                  <a:cubicBezTo>
                    <a:pt x="508" y="266"/>
                    <a:pt x="501" y="265"/>
                    <a:pt x="499" y="262"/>
                  </a:cubicBezTo>
                  <a:cubicBezTo>
                    <a:pt x="498" y="260"/>
                    <a:pt x="500" y="254"/>
                    <a:pt x="505" y="252"/>
                  </a:cubicBezTo>
                  <a:cubicBezTo>
                    <a:pt x="510" y="250"/>
                    <a:pt x="508" y="245"/>
                    <a:pt x="510" y="246"/>
                  </a:cubicBezTo>
                  <a:cubicBezTo>
                    <a:pt x="512" y="246"/>
                    <a:pt x="514" y="245"/>
                    <a:pt x="516" y="242"/>
                  </a:cubicBezTo>
                  <a:cubicBezTo>
                    <a:pt x="518" y="238"/>
                    <a:pt x="521" y="240"/>
                    <a:pt x="523" y="238"/>
                  </a:cubicBezTo>
                  <a:cubicBezTo>
                    <a:pt x="525" y="236"/>
                    <a:pt x="533" y="236"/>
                    <a:pt x="536" y="234"/>
                  </a:cubicBezTo>
                  <a:cubicBezTo>
                    <a:pt x="539" y="232"/>
                    <a:pt x="533" y="226"/>
                    <a:pt x="529" y="227"/>
                  </a:cubicBezTo>
                  <a:cubicBezTo>
                    <a:pt x="526" y="228"/>
                    <a:pt x="521" y="227"/>
                    <a:pt x="518" y="223"/>
                  </a:cubicBezTo>
                  <a:cubicBezTo>
                    <a:pt x="516" y="219"/>
                    <a:pt x="509" y="230"/>
                    <a:pt x="503" y="232"/>
                  </a:cubicBezTo>
                  <a:cubicBezTo>
                    <a:pt x="498" y="235"/>
                    <a:pt x="495" y="228"/>
                    <a:pt x="496" y="223"/>
                  </a:cubicBezTo>
                  <a:cubicBezTo>
                    <a:pt x="498" y="219"/>
                    <a:pt x="492" y="219"/>
                    <a:pt x="485" y="219"/>
                  </a:cubicBezTo>
                  <a:cubicBezTo>
                    <a:pt x="477" y="220"/>
                    <a:pt x="480" y="206"/>
                    <a:pt x="485" y="205"/>
                  </a:cubicBezTo>
                  <a:cubicBezTo>
                    <a:pt x="489" y="205"/>
                    <a:pt x="496" y="210"/>
                    <a:pt x="499" y="201"/>
                  </a:cubicBezTo>
                  <a:cubicBezTo>
                    <a:pt x="501" y="193"/>
                    <a:pt x="505" y="199"/>
                    <a:pt x="512" y="192"/>
                  </a:cubicBezTo>
                  <a:cubicBezTo>
                    <a:pt x="518" y="185"/>
                    <a:pt x="525" y="180"/>
                    <a:pt x="531" y="185"/>
                  </a:cubicBezTo>
                  <a:cubicBezTo>
                    <a:pt x="536" y="189"/>
                    <a:pt x="525" y="196"/>
                    <a:pt x="523" y="200"/>
                  </a:cubicBezTo>
                  <a:cubicBezTo>
                    <a:pt x="521" y="204"/>
                    <a:pt x="525" y="205"/>
                    <a:pt x="522" y="209"/>
                  </a:cubicBezTo>
                  <a:cubicBezTo>
                    <a:pt x="518" y="212"/>
                    <a:pt x="523" y="213"/>
                    <a:pt x="529" y="208"/>
                  </a:cubicBezTo>
                  <a:cubicBezTo>
                    <a:pt x="536" y="204"/>
                    <a:pt x="544" y="199"/>
                    <a:pt x="550" y="197"/>
                  </a:cubicBezTo>
                  <a:cubicBezTo>
                    <a:pt x="552" y="196"/>
                    <a:pt x="554" y="196"/>
                    <a:pt x="556" y="196"/>
                  </a:cubicBezTo>
                  <a:cubicBezTo>
                    <a:pt x="557" y="194"/>
                    <a:pt x="558" y="192"/>
                    <a:pt x="559" y="191"/>
                  </a:cubicBezTo>
                  <a:cubicBezTo>
                    <a:pt x="563" y="189"/>
                    <a:pt x="578" y="182"/>
                    <a:pt x="580" y="179"/>
                  </a:cubicBezTo>
                  <a:cubicBezTo>
                    <a:pt x="582" y="177"/>
                    <a:pt x="584" y="171"/>
                    <a:pt x="587" y="171"/>
                  </a:cubicBezTo>
                  <a:cubicBezTo>
                    <a:pt x="590" y="171"/>
                    <a:pt x="590" y="174"/>
                    <a:pt x="594" y="174"/>
                  </a:cubicBezTo>
                  <a:cubicBezTo>
                    <a:pt x="599" y="174"/>
                    <a:pt x="604" y="176"/>
                    <a:pt x="602" y="172"/>
                  </a:cubicBezTo>
                  <a:cubicBezTo>
                    <a:pt x="599" y="169"/>
                    <a:pt x="601" y="169"/>
                    <a:pt x="606" y="168"/>
                  </a:cubicBezTo>
                  <a:cubicBezTo>
                    <a:pt x="611" y="167"/>
                    <a:pt x="610" y="162"/>
                    <a:pt x="614" y="162"/>
                  </a:cubicBezTo>
                  <a:cubicBezTo>
                    <a:pt x="618" y="162"/>
                    <a:pt x="617" y="153"/>
                    <a:pt x="621" y="153"/>
                  </a:cubicBezTo>
                  <a:cubicBezTo>
                    <a:pt x="624" y="153"/>
                    <a:pt x="626" y="158"/>
                    <a:pt x="630" y="157"/>
                  </a:cubicBezTo>
                  <a:cubicBezTo>
                    <a:pt x="631" y="157"/>
                    <a:pt x="632" y="157"/>
                    <a:pt x="633" y="157"/>
                  </a:cubicBezTo>
                  <a:cubicBezTo>
                    <a:pt x="634" y="157"/>
                    <a:pt x="635" y="156"/>
                    <a:pt x="636" y="155"/>
                  </a:cubicBezTo>
                  <a:cubicBezTo>
                    <a:pt x="635" y="151"/>
                    <a:pt x="636" y="147"/>
                    <a:pt x="635" y="145"/>
                  </a:cubicBezTo>
                  <a:cubicBezTo>
                    <a:pt x="633" y="141"/>
                    <a:pt x="635" y="138"/>
                    <a:pt x="634" y="135"/>
                  </a:cubicBezTo>
                  <a:cubicBezTo>
                    <a:pt x="634" y="133"/>
                    <a:pt x="633" y="127"/>
                    <a:pt x="636" y="127"/>
                  </a:cubicBezTo>
                  <a:cubicBezTo>
                    <a:pt x="639" y="127"/>
                    <a:pt x="642" y="121"/>
                    <a:pt x="645" y="123"/>
                  </a:cubicBezTo>
                  <a:cubicBezTo>
                    <a:pt x="649" y="125"/>
                    <a:pt x="655" y="126"/>
                    <a:pt x="655" y="123"/>
                  </a:cubicBezTo>
                  <a:cubicBezTo>
                    <a:pt x="655" y="120"/>
                    <a:pt x="660" y="120"/>
                    <a:pt x="661" y="116"/>
                  </a:cubicBezTo>
                  <a:cubicBezTo>
                    <a:pt x="661" y="112"/>
                    <a:pt x="666" y="111"/>
                    <a:pt x="667" y="107"/>
                  </a:cubicBezTo>
                  <a:cubicBezTo>
                    <a:pt x="668" y="103"/>
                    <a:pt x="670" y="95"/>
                    <a:pt x="673" y="93"/>
                  </a:cubicBezTo>
                  <a:cubicBezTo>
                    <a:pt x="677" y="91"/>
                    <a:pt x="673" y="89"/>
                    <a:pt x="673" y="83"/>
                  </a:cubicBezTo>
                  <a:close/>
                  <a:moveTo>
                    <a:pt x="510" y="399"/>
                  </a:moveTo>
                  <a:cubicBezTo>
                    <a:pt x="506" y="412"/>
                    <a:pt x="515" y="419"/>
                    <a:pt x="516" y="418"/>
                  </a:cubicBezTo>
                  <a:cubicBezTo>
                    <a:pt x="519" y="416"/>
                    <a:pt x="533" y="387"/>
                    <a:pt x="530" y="383"/>
                  </a:cubicBezTo>
                  <a:cubicBezTo>
                    <a:pt x="527" y="379"/>
                    <a:pt x="513" y="386"/>
                    <a:pt x="510" y="399"/>
                  </a:cubicBezTo>
                  <a:close/>
                  <a:moveTo>
                    <a:pt x="391" y="444"/>
                  </a:moveTo>
                  <a:cubicBezTo>
                    <a:pt x="386" y="444"/>
                    <a:pt x="375" y="451"/>
                    <a:pt x="380" y="460"/>
                  </a:cubicBezTo>
                  <a:cubicBezTo>
                    <a:pt x="384" y="469"/>
                    <a:pt x="398" y="463"/>
                    <a:pt x="399" y="459"/>
                  </a:cubicBezTo>
                  <a:cubicBezTo>
                    <a:pt x="399" y="455"/>
                    <a:pt x="406" y="448"/>
                    <a:pt x="405" y="445"/>
                  </a:cubicBezTo>
                  <a:cubicBezTo>
                    <a:pt x="404" y="443"/>
                    <a:pt x="395" y="444"/>
                    <a:pt x="391" y="444"/>
                  </a:cubicBezTo>
                  <a:close/>
                </a:path>
              </a:pathLst>
            </a:custGeom>
            <a:solidFill>
              <a:srgbClr val="225AD3"/>
            </a:solidFill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143">
              <a:extLst>
                <a:ext uri="{FF2B5EF4-FFF2-40B4-BE49-F238E27FC236}">
                  <a16:creationId xmlns:a16="http://schemas.microsoft.com/office/drawing/2014/main" id="{80125955-19F5-429E-83EF-25971EDC4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0489" y="4003432"/>
              <a:ext cx="251089" cy="352673"/>
            </a:xfrm>
            <a:custGeom>
              <a:avLst/>
              <a:gdLst/>
              <a:ahLst/>
              <a:cxnLst>
                <a:cxn ang="0">
                  <a:pos x="58" y="59"/>
                </a:cxn>
                <a:cxn ang="0">
                  <a:pos x="72" y="69"/>
                </a:cxn>
                <a:cxn ang="0">
                  <a:pos x="75" y="79"/>
                </a:cxn>
                <a:cxn ang="0">
                  <a:pos x="80" y="84"/>
                </a:cxn>
                <a:cxn ang="0">
                  <a:pos x="85" y="98"/>
                </a:cxn>
                <a:cxn ang="0">
                  <a:pos x="89" y="95"/>
                </a:cxn>
                <a:cxn ang="0">
                  <a:pos x="94" y="88"/>
                </a:cxn>
                <a:cxn ang="0">
                  <a:pos x="91" y="75"/>
                </a:cxn>
                <a:cxn ang="0">
                  <a:pos x="78" y="66"/>
                </a:cxn>
                <a:cxn ang="0">
                  <a:pos x="71" y="56"/>
                </a:cxn>
                <a:cxn ang="0">
                  <a:pos x="55" y="53"/>
                </a:cxn>
                <a:cxn ang="0">
                  <a:pos x="49" y="43"/>
                </a:cxn>
                <a:cxn ang="0">
                  <a:pos x="57" y="27"/>
                </a:cxn>
                <a:cxn ang="0">
                  <a:pos x="56" y="8"/>
                </a:cxn>
                <a:cxn ang="0">
                  <a:pos x="54" y="4"/>
                </a:cxn>
                <a:cxn ang="0">
                  <a:pos x="38" y="3"/>
                </a:cxn>
                <a:cxn ang="0">
                  <a:pos x="36" y="29"/>
                </a:cxn>
                <a:cxn ang="0">
                  <a:pos x="30" y="28"/>
                </a:cxn>
                <a:cxn ang="0">
                  <a:pos x="33" y="43"/>
                </a:cxn>
                <a:cxn ang="0">
                  <a:pos x="36" y="52"/>
                </a:cxn>
                <a:cxn ang="0">
                  <a:pos x="48" y="56"/>
                </a:cxn>
                <a:cxn ang="0">
                  <a:pos x="58" y="59"/>
                </a:cxn>
                <a:cxn ang="0">
                  <a:pos x="37" y="62"/>
                </a:cxn>
                <a:cxn ang="0">
                  <a:pos x="47" y="74"/>
                </a:cxn>
                <a:cxn ang="0">
                  <a:pos x="37" y="62"/>
                </a:cxn>
                <a:cxn ang="0">
                  <a:pos x="55" y="94"/>
                </a:cxn>
                <a:cxn ang="0">
                  <a:pos x="61" y="91"/>
                </a:cxn>
                <a:cxn ang="0">
                  <a:pos x="62" y="100"/>
                </a:cxn>
                <a:cxn ang="0">
                  <a:pos x="64" y="112"/>
                </a:cxn>
                <a:cxn ang="0">
                  <a:pos x="76" y="94"/>
                </a:cxn>
                <a:cxn ang="0">
                  <a:pos x="72" y="92"/>
                </a:cxn>
                <a:cxn ang="0">
                  <a:pos x="55" y="79"/>
                </a:cxn>
                <a:cxn ang="0">
                  <a:pos x="55" y="94"/>
                </a:cxn>
                <a:cxn ang="0">
                  <a:pos x="16" y="101"/>
                </a:cxn>
                <a:cxn ang="0">
                  <a:pos x="2" y="119"/>
                </a:cxn>
                <a:cxn ang="0">
                  <a:pos x="22" y="100"/>
                </a:cxn>
                <a:cxn ang="0">
                  <a:pos x="25" y="88"/>
                </a:cxn>
                <a:cxn ang="0">
                  <a:pos x="16" y="101"/>
                </a:cxn>
                <a:cxn ang="0">
                  <a:pos x="75" y="107"/>
                </a:cxn>
                <a:cxn ang="0">
                  <a:pos x="84" y="102"/>
                </a:cxn>
                <a:cxn ang="0">
                  <a:pos x="75" y="107"/>
                </a:cxn>
                <a:cxn ang="0">
                  <a:pos x="105" y="133"/>
                </a:cxn>
                <a:cxn ang="0">
                  <a:pos x="103" y="108"/>
                </a:cxn>
                <a:cxn ang="0">
                  <a:pos x="95" y="108"/>
                </a:cxn>
                <a:cxn ang="0">
                  <a:pos x="88" y="114"/>
                </a:cxn>
                <a:cxn ang="0">
                  <a:pos x="82" y="119"/>
                </a:cxn>
                <a:cxn ang="0">
                  <a:pos x="72" y="116"/>
                </a:cxn>
                <a:cxn ang="0">
                  <a:pos x="59" y="124"/>
                </a:cxn>
                <a:cxn ang="0">
                  <a:pos x="54" y="136"/>
                </a:cxn>
                <a:cxn ang="0">
                  <a:pos x="64" y="130"/>
                </a:cxn>
                <a:cxn ang="0">
                  <a:pos x="73" y="127"/>
                </a:cxn>
                <a:cxn ang="0">
                  <a:pos x="82" y="147"/>
                </a:cxn>
                <a:cxn ang="0">
                  <a:pos x="94" y="153"/>
                </a:cxn>
                <a:cxn ang="0">
                  <a:pos x="93" y="138"/>
                </a:cxn>
                <a:cxn ang="0">
                  <a:pos x="105" y="133"/>
                </a:cxn>
              </a:cxnLst>
              <a:rect l="0" t="0" r="r" b="b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144">
              <a:extLst>
                <a:ext uri="{FF2B5EF4-FFF2-40B4-BE49-F238E27FC236}">
                  <a16:creationId xmlns:a16="http://schemas.microsoft.com/office/drawing/2014/main" id="{422043B2-63B6-4F26-ABFD-D2610E5A3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3417" y="4570777"/>
              <a:ext cx="329674" cy="208922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94" y="76"/>
                </a:cxn>
                <a:cxn ang="0">
                  <a:pos x="83" y="71"/>
                </a:cxn>
                <a:cxn ang="0">
                  <a:pos x="75" y="56"/>
                </a:cxn>
                <a:cxn ang="0">
                  <a:pos x="72" y="47"/>
                </a:cxn>
                <a:cxn ang="0">
                  <a:pos x="75" y="39"/>
                </a:cxn>
                <a:cxn ang="0">
                  <a:pos x="52" y="2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12" y="75"/>
                </a:cxn>
                <a:cxn ang="0">
                  <a:pos x="25" y="68"/>
                </a:cxn>
                <a:cxn ang="0">
                  <a:pos x="32" y="59"/>
                </a:cxn>
                <a:cxn ang="0">
                  <a:pos x="56" y="65"/>
                </a:cxn>
                <a:cxn ang="0">
                  <a:pos x="80" y="87"/>
                </a:cxn>
                <a:cxn ang="0">
                  <a:pos x="104" y="91"/>
                </a:cxn>
                <a:cxn ang="0">
                  <a:pos x="102" y="84"/>
                </a:cxn>
                <a:cxn ang="0">
                  <a:pos x="121" y="25"/>
                </a:cxn>
                <a:cxn ang="0">
                  <a:pos x="108" y="33"/>
                </a:cxn>
                <a:cxn ang="0">
                  <a:pos x="84" y="34"/>
                </a:cxn>
                <a:cxn ang="0">
                  <a:pos x="102" y="42"/>
                </a:cxn>
                <a:cxn ang="0">
                  <a:pos x="125" y="30"/>
                </a:cxn>
                <a:cxn ang="0">
                  <a:pos x="129" y="20"/>
                </a:cxn>
                <a:cxn ang="0">
                  <a:pos x="121" y="25"/>
                </a:cxn>
                <a:cxn ang="0">
                  <a:pos x="133" y="12"/>
                </a:cxn>
                <a:cxn ang="0">
                  <a:pos x="129" y="13"/>
                </a:cxn>
                <a:cxn ang="0">
                  <a:pos x="136" y="23"/>
                </a:cxn>
                <a:cxn ang="0">
                  <a:pos x="133" y="12"/>
                </a:cxn>
              </a:cxnLst>
              <a:rect l="0" t="0" r="r" b="b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145">
              <a:extLst>
                <a:ext uri="{FF2B5EF4-FFF2-40B4-BE49-F238E27FC236}">
                  <a16:creationId xmlns:a16="http://schemas.microsoft.com/office/drawing/2014/main" id="{30D6DAB5-F66C-4C60-8270-D457EB829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719" y="4243021"/>
              <a:ext cx="55585" cy="10733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1"/>
                </a:cxn>
                <a:cxn ang="0">
                  <a:pos x="1" y="26"/>
                </a:cxn>
                <a:cxn ang="0">
                  <a:pos x="6" y="43"/>
                </a:cxn>
                <a:cxn ang="0">
                  <a:pos x="24" y="27"/>
                </a:cxn>
                <a:cxn ang="0">
                  <a:pos x="5" y="0"/>
                </a:cxn>
              </a:cxnLst>
              <a:rect l="0" t="0" r="r" b="b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146">
              <a:extLst>
                <a:ext uri="{FF2B5EF4-FFF2-40B4-BE49-F238E27FC236}">
                  <a16:creationId xmlns:a16="http://schemas.microsoft.com/office/drawing/2014/main" id="{7DC2B6C3-D455-4AD4-9F04-F708B7D7E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865" y="4798866"/>
              <a:ext cx="193588" cy="383342"/>
            </a:xfrm>
            <a:custGeom>
              <a:avLst/>
              <a:gdLst/>
              <a:ahLst/>
              <a:cxnLst>
                <a:cxn ang="0">
                  <a:pos x="71" y="5"/>
                </a:cxn>
                <a:cxn ang="0">
                  <a:pos x="67" y="9"/>
                </a:cxn>
                <a:cxn ang="0">
                  <a:pos x="65" y="17"/>
                </a:cxn>
                <a:cxn ang="0">
                  <a:pos x="59" y="22"/>
                </a:cxn>
                <a:cxn ang="0">
                  <a:pos x="53" y="27"/>
                </a:cxn>
                <a:cxn ang="0">
                  <a:pos x="53" y="33"/>
                </a:cxn>
                <a:cxn ang="0">
                  <a:pos x="44" y="40"/>
                </a:cxn>
                <a:cxn ang="0">
                  <a:pos x="29" y="48"/>
                </a:cxn>
                <a:cxn ang="0">
                  <a:pos x="14" y="50"/>
                </a:cxn>
                <a:cxn ang="0">
                  <a:pos x="10" y="65"/>
                </a:cxn>
                <a:cxn ang="0">
                  <a:pos x="11" y="86"/>
                </a:cxn>
                <a:cxn ang="0">
                  <a:pos x="8" y="109"/>
                </a:cxn>
                <a:cxn ang="0">
                  <a:pos x="4" y="136"/>
                </a:cxn>
                <a:cxn ang="0">
                  <a:pos x="11" y="157"/>
                </a:cxn>
                <a:cxn ang="0">
                  <a:pos x="31" y="162"/>
                </a:cxn>
                <a:cxn ang="0">
                  <a:pos x="43" y="158"/>
                </a:cxn>
                <a:cxn ang="0">
                  <a:pos x="59" y="110"/>
                </a:cxn>
                <a:cxn ang="0">
                  <a:pos x="72" y="66"/>
                </a:cxn>
                <a:cxn ang="0">
                  <a:pos x="74" y="54"/>
                </a:cxn>
                <a:cxn ang="0">
                  <a:pos x="77" y="47"/>
                </a:cxn>
                <a:cxn ang="0">
                  <a:pos x="83" y="45"/>
                </a:cxn>
                <a:cxn ang="0">
                  <a:pos x="79" y="24"/>
                </a:cxn>
                <a:cxn ang="0">
                  <a:pos x="71" y="5"/>
                </a:cxn>
              </a:cxnLst>
              <a:rect l="0" t="0" r="r" b="b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147">
              <a:extLst>
                <a:ext uri="{FF2B5EF4-FFF2-40B4-BE49-F238E27FC236}">
                  <a16:creationId xmlns:a16="http://schemas.microsoft.com/office/drawing/2014/main" id="{26985CB0-977B-4DAC-898B-A25FE20C4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4198" y="3988098"/>
              <a:ext cx="312424" cy="189755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73" y="4"/>
                </a:cxn>
                <a:cxn ang="0">
                  <a:pos x="56" y="19"/>
                </a:cxn>
                <a:cxn ang="0">
                  <a:pos x="48" y="22"/>
                </a:cxn>
                <a:cxn ang="0">
                  <a:pos x="32" y="20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5" y="21"/>
                </a:cxn>
                <a:cxn ang="0">
                  <a:pos x="6" y="28"/>
                </a:cxn>
                <a:cxn ang="0">
                  <a:pos x="0" y="30"/>
                </a:cxn>
                <a:cxn ang="0">
                  <a:pos x="1" y="37"/>
                </a:cxn>
                <a:cxn ang="0">
                  <a:pos x="5" y="55"/>
                </a:cxn>
                <a:cxn ang="0">
                  <a:pos x="9" y="72"/>
                </a:cxn>
                <a:cxn ang="0">
                  <a:pos x="29" y="70"/>
                </a:cxn>
                <a:cxn ang="0">
                  <a:pos x="44" y="65"/>
                </a:cxn>
                <a:cxn ang="0">
                  <a:pos x="56" y="59"/>
                </a:cxn>
                <a:cxn ang="0">
                  <a:pos x="67" y="57"/>
                </a:cxn>
                <a:cxn ang="0">
                  <a:pos x="76" y="51"/>
                </a:cxn>
                <a:cxn ang="0">
                  <a:pos x="100" y="43"/>
                </a:cxn>
                <a:cxn ang="0">
                  <a:pos x="111" y="32"/>
                </a:cxn>
                <a:cxn ang="0">
                  <a:pos x="120" y="28"/>
                </a:cxn>
                <a:cxn ang="0">
                  <a:pos x="106" y="0"/>
                </a:cxn>
                <a:cxn ang="0">
                  <a:pos x="95" y="3"/>
                </a:cxn>
                <a:cxn ang="0">
                  <a:pos x="123" y="78"/>
                </a:cxn>
                <a:cxn ang="0">
                  <a:pos x="134" y="76"/>
                </a:cxn>
                <a:cxn ang="0">
                  <a:pos x="123" y="78"/>
                </a:cxn>
              </a:cxnLst>
              <a:rect l="0" t="0" r="r" b="b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148">
              <a:extLst>
                <a:ext uri="{FF2B5EF4-FFF2-40B4-BE49-F238E27FC236}">
                  <a16:creationId xmlns:a16="http://schemas.microsoft.com/office/drawing/2014/main" id="{F82021F8-5A1F-4D91-85A9-012AC6FD4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1842" y="4639778"/>
              <a:ext cx="210837" cy="15142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149">
              <a:extLst>
                <a:ext uri="{FF2B5EF4-FFF2-40B4-BE49-F238E27FC236}">
                  <a16:creationId xmlns:a16="http://schemas.microsoft.com/office/drawing/2014/main" id="{72D115D9-89A7-4125-8E6B-152EEC1CA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1842" y="4639778"/>
              <a:ext cx="210837" cy="15142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150">
              <a:extLst>
                <a:ext uri="{FF2B5EF4-FFF2-40B4-BE49-F238E27FC236}">
                  <a16:creationId xmlns:a16="http://schemas.microsoft.com/office/drawing/2014/main" id="{67163741-FF22-439B-B8D2-C107B729F8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402" y="4777782"/>
              <a:ext cx="1067606" cy="950685"/>
            </a:xfrm>
            <a:custGeom>
              <a:avLst/>
              <a:gdLst/>
              <a:ahLst/>
              <a:cxnLst>
                <a:cxn ang="0">
                  <a:pos x="457" y="180"/>
                </a:cxn>
                <a:cxn ang="0">
                  <a:pos x="438" y="160"/>
                </a:cxn>
                <a:cxn ang="0">
                  <a:pos x="424" y="139"/>
                </a:cxn>
                <a:cxn ang="0">
                  <a:pos x="410" y="124"/>
                </a:cxn>
                <a:cxn ang="0">
                  <a:pos x="378" y="93"/>
                </a:cxn>
                <a:cxn ang="0">
                  <a:pos x="367" y="53"/>
                </a:cxn>
                <a:cxn ang="0">
                  <a:pos x="347" y="33"/>
                </a:cxn>
                <a:cxn ang="0">
                  <a:pos x="329" y="10"/>
                </a:cxn>
                <a:cxn ang="0">
                  <a:pos x="324" y="51"/>
                </a:cxn>
                <a:cxn ang="0">
                  <a:pos x="297" y="76"/>
                </a:cxn>
                <a:cxn ang="0">
                  <a:pos x="265" y="59"/>
                </a:cxn>
                <a:cxn ang="0">
                  <a:pos x="259" y="35"/>
                </a:cxn>
                <a:cxn ang="0">
                  <a:pos x="268" y="17"/>
                </a:cxn>
                <a:cxn ang="0">
                  <a:pos x="251" y="19"/>
                </a:cxn>
                <a:cxn ang="0">
                  <a:pos x="222" y="13"/>
                </a:cxn>
                <a:cxn ang="0">
                  <a:pos x="194" y="32"/>
                </a:cxn>
                <a:cxn ang="0">
                  <a:pos x="184" y="51"/>
                </a:cxn>
                <a:cxn ang="0">
                  <a:pos x="167" y="44"/>
                </a:cxn>
                <a:cxn ang="0">
                  <a:pos x="147" y="46"/>
                </a:cxn>
                <a:cxn ang="0">
                  <a:pos x="131" y="55"/>
                </a:cxn>
                <a:cxn ang="0">
                  <a:pos x="123" y="73"/>
                </a:cxn>
                <a:cxn ang="0">
                  <a:pos x="106" y="75"/>
                </a:cxn>
                <a:cxn ang="0">
                  <a:pos x="69" y="110"/>
                </a:cxn>
                <a:cxn ang="0">
                  <a:pos x="34" y="121"/>
                </a:cxn>
                <a:cxn ang="0">
                  <a:pos x="13" y="130"/>
                </a:cxn>
                <a:cxn ang="0">
                  <a:pos x="6" y="169"/>
                </a:cxn>
                <a:cxn ang="0">
                  <a:pos x="9" y="187"/>
                </a:cxn>
                <a:cxn ang="0">
                  <a:pos x="22" y="227"/>
                </a:cxn>
                <a:cxn ang="0">
                  <a:pos x="23" y="277"/>
                </a:cxn>
                <a:cxn ang="0">
                  <a:pos x="56" y="294"/>
                </a:cxn>
                <a:cxn ang="0">
                  <a:pos x="104" y="280"/>
                </a:cxn>
                <a:cxn ang="0">
                  <a:pos x="157" y="260"/>
                </a:cxn>
                <a:cxn ang="0">
                  <a:pos x="219" y="256"/>
                </a:cxn>
                <a:cxn ang="0">
                  <a:pos x="240" y="268"/>
                </a:cxn>
                <a:cxn ang="0">
                  <a:pos x="262" y="287"/>
                </a:cxn>
                <a:cxn ang="0">
                  <a:pos x="278" y="285"/>
                </a:cxn>
                <a:cxn ang="0">
                  <a:pos x="288" y="289"/>
                </a:cxn>
                <a:cxn ang="0">
                  <a:pos x="304" y="317"/>
                </a:cxn>
                <a:cxn ang="0">
                  <a:pos x="344" y="344"/>
                </a:cxn>
                <a:cxn ang="0">
                  <a:pos x="365" y="341"/>
                </a:cxn>
                <a:cxn ang="0">
                  <a:pos x="379" y="348"/>
                </a:cxn>
                <a:cxn ang="0">
                  <a:pos x="419" y="330"/>
                </a:cxn>
                <a:cxn ang="0">
                  <a:pos x="443" y="266"/>
                </a:cxn>
                <a:cxn ang="0">
                  <a:pos x="458" y="228"/>
                </a:cxn>
                <a:cxn ang="0">
                  <a:pos x="210" y="11"/>
                </a:cxn>
                <a:cxn ang="0">
                  <a:pos x="266" y="307"/>
                </a:cxn>
                <a:cxn ang="0">
                  <a:pos x="379" y="376"/>
                </a:cxn>
                <a:cxn ang="0">
                  <a:pos x="380" y="411"/>
                </a:cxn>
                <a:cxn ang="0">
                  <a:pos x="395" y="402"/>
                </a:cxn>
                <a:cxn ang="0">
                  <a:pos x="379" y="376"/>
                </a:cxn>
              </a:cxnLst>
              <a:rect l="0" t="0" r="r" b="b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151">
              <a:extLst>
                <a:ext uri="{FF2B5EF4-FFF2-40B4-BE49-F238E27FC236}">
                  <a16:creationId xmlns:a16="http://schemas.microsoft.com/office/drawing/2014/main" id="{ADF5C70C-AC5D-4234-AAFB-E62123C3D3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4682" y="5454379"/>
              <a:ext cx="325841" cy="387175"/>
            </a:xfrm>
            <a:custGeom>
              <a:avLst/>
              <a:gdLst/>
              <a:ahLst/>
              <a:cxnLst>
                <a:cxn ang="0">
                  <a:pos x="87" y="81"/>
                </a:cxn>
                <a:cxn ang="0">
                  <a:pos x="78" y="84"/>
                </a:cxn>
                <a:cxn ang="0">
                  <a:pos x="67" y="79"/>
                </a:cxn>
                <a:cxn ang="0">
                  <a:pos x="61" y="89"/>
                </a:cxn>
                <a:cxn ang="0">
                  <a:pos x="52" y="105"/>
                </a:cxn>
                <a:cxn ang="0">
                  <a:pos x="21" y="125"/>
                </a:cxn>
                <a:cxn ang="0">
                  <a:pos x="7" y="139"/>
                </a:cxn>
                <a:cxn ang="0">
                  <a:pos x="4" y="151"/>
                </a:cxn>
                <a:cxn ang="0">
                  <a:pos x="14" y="156"/>
                </a:cxn>
                <a:cxn ang="0">
                  <a:pos x="22" y="159"/>
                </a:cxn>
                <a:cxn ang="0">
                  <a:pos x="43" y="154"/>
                </a:cxn>
                <a:cxn ang="0">
                  <a:pos x="50" y="141"/>
                </a:cxn>
                <a:cxn ang="0">
                  <a:pos x="56" y="129"/>
                </a:cxn>
                <a:cxn ang="0">
                  <a:pos x="69" y="122"/>
                </a:cxn>
                <a:cxn ang="0">
                  <a:pos x="72" y="116"/>
                </a:cxn>
                <a:cxn ang="0">
                  <a:pos x="80" y="105"/>
                </a:cxn>
                <a:cxn ang="0">
                  <a:pos x="89" y="90"/>
                </a:cxn>
                <a:cxn ang="0">
                  <a:pos x="87" y="81"/>
                </a:cxn>
                <a:cxn ang="0">
                  <a:pos x="15" y="167"/>
                </a:cxn>
                <a:cxn ang="0">
                  <a:pos x="19" y="162"/>
                </a:cxn>
                <a:cxn ang="0">
                  <a:pos x="15" y="167"/>
                </a:cxn>
                <a:cxn ang="0">
                  <a:pos x="128" y="41"/>
                </a:cxn>
                <a:cxn ang="0">
                  <a:pos x="117" y="40"/>
                </a:cxn>
                <a:cxn ang="0">
                  <a:pos x="110" y="33"/>
                </a:cxn>
                <a:cxn ang="0">
                  <a:pos x="105" y="24"/>
                </a:cxn>
                <a:cxn ang="0">
                  <a:pos x="105" y="30"/>
                </a:cxn>
                <a:cxn ang="0">
                  <a:pos x="100" y="28"/>
                </a:cxn>
                <a:cxn ang="0">
                  <a:pos x="96" y="20"/>
                </a:cxn>
                <a:cxn ang="0">
                  <a:pos x="92" y="10"/>
                </a:cxn>
                <a:cxn ang="0">
                  <a:pos x="78" y="0"/>
                </a:cxn>
                <a:cxn ang="0">
                  <a:pos x="81" y="12"/>
                </a:cxn>
                <a:cxn ang="0">
                  <a:pos x="89" y="20"/>
                </a:cxn>
                <a:cxn ang="0">
                  <a:pos x="96" y="29"/>
                </a:cxn>
                <a:cxn ang="0">
                  <a:pos x="94" y="46"/>
                </a:cxn>
                <a:cxn ang="0">
                  <a:pos x="85" y="56"/>
                </a:cxn>
                <a:cxn ang="0">
                  <a:pos x="100" y="69"/>
                </a:cxn>
                <a:cxn ang="0">
                  <a:pos x="97" y="87"/>
                </a:cxn>
                <a:cxn ang="0">
                  <a:pos x="107" y="89"/>
                </a:cxn>
                <a:cxn ang="0">
                  <a:pos x="119" y="71"/>
                </a:cxn>
                <a:cxn ang="0">
                  <a:pos x="123" y="60"/>
                </a:cxn>
                <a:cxn ang="0">
                  <a:pos x="130" y="57"/>
                </a:cxn>
                <a:cxn ang="0">
                  <a:pos x="135" y="50"/>
                </a:cxn>
                <a:cxn ang="0">
                  <a:pos x="139" y="40"/>
                </a:cxn>
                <a:cxn ang="0">
                  <a:pos x="128" y="41"/>
                </a:cxn>
              </a:cxnLst>
              <a:rect l="0" t="0" r="r" b="b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152">
              <a:extLst>
                <a:ext uri="{FF2B5EF4-FFF2-40B4-BE49-F238E27FC236}">
                  <a16:creationId xmlns:a16="http://schemas.microsoft.com/office/drawing/2014/main" id="{B308D540-3F5E-4BD6-A925-1DBB878FD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0271" y="4927285"/>
              <a:ext cx="70919" cy="65168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17" y="20"/>
                </a:cxn>
                <a:cxn ang="0">
                  <a:pos x="4" y="24"/>
                </a:cxn>
                <a:cxn ang="0">
                  <a:pos x="20" y="10"/>
                </a:cxn>
                <a:cxn ang="0">
                  <a:pos x="31" y="4"/>
                </a:cxn>
                <a:cxn ang="0">
                  <a:pos x="20" y="10"/>
                </a:cxn>
              </a:cxnLst>
              <a:rect l="0" t="0" r="r" b="b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153">
              <a:extLst>
                <a:ext uri="{FF2B5EF4-FFF2-40B4-BE49-F238E27FC236}">
                  <a16:creationId xmlns:a16="http://schemas.microsoft.com/office/drawing/2014/main" id="{A899F936-FDF0-431A-A710-C5A74E5E0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621" y="3301918"/>
              <a:ext cx="373758" cy="235755"/>
            </a:xfrm>
            <a:custGeom>
              <a:avLst/>
              <a:gdLst/>
              <a:ahLst/>
              <a:cxnLst>
                <a:cxn ang="0">
                  <a:pos x="161" y="64"/>
                </a:cxn>
                <a:cxn ang="0">
                  <a:pos x="151" y="61"/>
                </a:cxn>
                <a:cxn ang="0">
                  <a:pos x="139" y="53"/>
                </a:cxn>
                <a:cxn ang="0">
                  <a:pos x="126" y="45"/>
                </a:cxn>
                <a:cxn ang="0">
                  <a:pos x="115" y="37"/>
                </a:cxn>
                <a:cxn ang="0">
                  <a:pos x="110" y="28"/>
                </a:cxn>
                <a:cxn ang="0">
                  <a:pos x="105" y="20"/>
                </a:cxn>
                <a:cxn ang="0">
                  <a:pos x="88" y="18"/>
                </a:cxn>
                <a:cxn ang="0">
                  <a:pos x="84" y="6"/>
                </a:cxn>
                <a:cxn ang="0">
                  <a:pos x="76" y="3"/>
                </a:cxn>
                <a:cxn ang="0">
                  <a:pos x="68" y="1"/>
                </a:cxn>
                <a:cxn ang="0">
                  <a:pos x="63" y="4"/>
                </a:cxn>
                <a:cxn ang="0">
                  <a:pos x="59" y="8"/>
                </a:cxn>
                <a:cxn ang="0">
                  <a:pos x="51" y="14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31" y="15"/>
                </a:cxn>
                <a:cxn ang="0">
                  <a:pos x="17" y="5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20" y="19"/>
                </a:cxn>
                <a:cxn ang="0">
                  <a:pos x="25" y="26"/>
                </a:cxn>
                <a:cxn ang="0">
                  <a:pos x="14" y="28"/>
                </a:cxn>
                <a:cxn ang="0">
                  <a:pos x="3" y="28"/>
                </a:cxn>
                <a:cxn ang="0">
                  <a:pos x="6" y="38"/>
                </a:cxn>
                <a:cxn ang="0">
                  <a:pos x="6" y="45"/>
                </a:cxn>
                <a:cxn ang="0">
                  <a:pos x="13" y="47"/>
                </a:cxn>
                <a:cxn ang="0">
                  <a:pos x="15" y="56"/>
                </a:cxn>
                <a:cxn ang="0">
                  <a:pos x="15" y="71"/>
                </a:cxn>
                <a:cxn ang="0">
                  <a:pos x="24" y="70"/>
                </a:cxn>
                <a:cxn ang="0">
                  <a:pos x="34" y="63"/>
                </a:cxn>
                <a:cxn ang="0">
                  <a:pos x="42" y="62"/>
                </a:cxn>
                <a:cxn ang="0">
                  <a:pos x="55" y="62"/>
                </a:cxn>
                <a:cxn ang="0">
                  <a:pos x="64" y="66"/>
                </a:cxn>
                <a:cxn ang="0">
                  <a:pos x="69" y="68"/>
                </a:cxn>
                <a:cxn ang="0">
                  <a:pos x="79" y="71"/>
                </a:cxn>
                <a:cxn ang="0">
                  <a:pos x="84" y="75"/>
                </a:cxn>
                <a:cxn ang="0">
                  <a:pos x="91" y="82"/>
                </a:cxn>
                <a:cxn ang="0">
                  <a:pos x="99" y="83"/>
                </a:cxn>
                <a:cxn ang="0">
                  <a:pos x="101" y="97"/>
                </a:cxn>
                <a:cxn ang="0">
                  <a:pos x="104" y="96"/>
                </a:cxn>
                <a:cxn ang="0">
                  <a:pos x="112" y="99"/>
                </a:cxn>
                <a:cxn ang="0">
                  <a:pos x="122" y="95"/>
                </a:cxn>
                <a:cxn ang="0">
                  <a:pos x="138" y="86"/>
                </a:cxn>
                <a:cxn ang="0">
                  <a:pos x="144" y="75"/>
                </a:cxn>
                <a:cxn ang="0">
                  <a:pos x="153" y="69"/>
                </a:cxn>
                <a:cxn ang="0">
                  <a:pos x="162" y="71"/>
                </a:cxn>
                <a:cxn ang="0">
                  <a:pos x="161" y="64"/>
                </a:cxn>
              </a:cxnLst>
              <a:rect l="0" t="0" r="r" b="b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154">
              <a:extLst>
                <a:ext uri="{FF2B5EF4-FFF2-40B4-BE49-F238E27FC236}">
                  <a16:creationId xmlns:a16="http://schemas.microsoft.com/office/drawing/2014/main" id="{C281478C-260D-4340-A61D-E224B7356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450" y="3386253"/>
              <a:ext cx="513677" cy="435092"/>
            </a:xfrm>
            <a:custGeom>
              <a:avLst/>
              <a:gdLst/>
              <a:ahLst/>
              <a:cxnLst>
                <a:cxn ang="0">
                  <a:pos x="217" y="162"/>
                </a:cxn>
                <a:cxn ang="0">
                  <a:pos x="212" y="150"/>
                </a:cxn>
                <a:cxn ang="0">
                  <a:pos x="200" y="140"/>
                </a:cxn>
                <a:cxn ang="0">
                  <a:pos x="192" y="130"/>
                </a:cxn>
                <a:cxn ang="0">
                  <a:pos x="204" y="114"/>
                </a:cxn>
                <a:cxn ang="0">
                  <a:pos x="193" y="108"/>
                </a:cxn>
                <a:cxn ang="0">
                  <a:pos x="191" y="95"/>
                </a:cxn>
                <a:cxn ang="0">
                  <a:pos x="191" y="83"/>
                </a:cxn>
                <a:cxn ang="0">
                  <a:pos x="192" y="74"/>
                </a:cxn>
                <a:cxn ang="0">
                  <a:pos x="197" y="65"/>
                </a:cxn>
                <a:cxn ang="0">
                  <a:pos x="199" y="60"/>
                </a:cxn>
                <a:cxn ang="0">
                  <a:pos x="197" y="46"/>
                </a:cxn>
                <a:cxn ang="0">
                  <a:pos x="189" y="45"/>
                </a:cxn>
                <a:cxn ang="0">
                  <a:pos x="182" y="38"/>
                </a:cxn>
                <a:cxn ang="0">
                  <a:pos x="177" y="34"/>
                </a:cxn>
                <a:cxn ang="0">
                  <a:pos x="167" y="31"/>
                </a:cxn>
                <a:cxn ang="0">
                  <a:pos x="162" y="29"/>
                </a:cxn>
                <a:cxn ang="0">
                  <a:pos x="153" y="25"/>
                </a:cxn>
                <a:cxn ang="0">
                  <a:pos x="140" y="25"/>
                </a:cxn>
                <a:cxn ang="0">
                  <a:pos x="132" y="26"/>
                </a:cxn>
                <a:cxn ang="0">
                  <a:pos x="122" y="33"/>
                </a:cxn>
                <a:cxn ang="0">
                  <a:pos x="113" y="34"/>
                </a:cxn>
                <a:cxn ang="0">
                  <a:pos x="113" y="40"/>
                </a:cxn>
                <a:cxn ang="0">
                  <a:pos x="88" y="46"/>
                </a:cxn>
                <a:cxn ang="0">
                  <a:pos x="68" y="33"/>
                </a:cxn>
                <a:cxn ang="0">
                  <a:pos x="54" y="20"/>
                </a:cxn>
                <a:cxn ang="0">
                  <a:pos x="46" y="14"/>
                </a:cxn>
                <a:cxn ang="0">
                  <a:pos x="44" y="4"/>
                </a:cxn>
                <a:cxn ang="0">
                  <a:pos x="21" y="14"/>
                </a:cxn>
                <a:cxn ang="0">
                  <a:pos x="13" y="9"/>
                </a:cxn>
                <a:cxn ang="0">
                  <a:pos x="7" y="1"/>
                </a:cxn>
                <a:cxn ang="0">
                  <a:pos x="3" y="6"/>
                </a:cxn>
                <a:cxn ang="0">
                  <a:pos x="3" y="16"/>
                </a:cxn>
                <a:cxn ang="0">
                  <a:pos x="3" y="28"/>
                </a:cxn>
                <a:cxn ang="0">
                  <a:pos x="9" y="37"/>
                </a:cxn>
                <a:cxn ang="0">
                  <a:pos x="13" y="46"/>
                </a:cxn>
                <a:cxn ang="0">
                  <a:pos x="19" y="52"/>
                </a:cxn>
                <a:cxn ang="0">
                  <a:pos x="23" y="56"/>
                </a:cxn>
                <a:cxn ang="0">
                  <a:pos x="22" y="63"/>
                </a:cxn>
                <a:cxn ang="0">
                  <a:pos x="17" y="72"/>
                </a:cxn>
                <a:cxn ang="0">
                  <a:pos x="19" y="82"/>
                </a:cxn>
                <a:cxn ang="0">
                  <a:pos x="24" y="88"/>
                </a:cxn>
                <a:cxn ang="0">
                  <a:pos x="37" y="97"/>
                </a:cxn>
                <a:cxn ang="0">
                  <a:pos x="42" y="103"/>
                </a:cxn>
                <a:cxn ang="0">
                  <a:pos x="41" y="111"/>
                </a:cxn>
                <a:cxn ang="0">
                  <a:pos x="45" y="119"/>
                </a:cxn>
                <a:cxn ang="0">
                  <a:pos x="51" y="127"/>
                </a:cxn>
                <a:cxn ang="0">
                  <a:pos x="54" y="127"/>
                </a:cxn>
                <a:cxn ang="0">
                  <a:pos x="59" y="126"/>
                </a:cxn>
                <a:cxn ang="0">
                  <a:pos x="67" y="125"/>
                </a:cxn>
                <a:cxn ang="0">
                  <a:pos x="79" y="143"/>
                </a:cxn>
                <a:cxn ang="0">
                  <a:pos x="85" y="153"/>
                </a:cxn>
                <a:cxn ang="0">
                  <a:pos x="99" y="160"/>
                </a:cxn>
                <a:cxn ang="0">
                  <a:pos x="125" y="170"/>
                </a:cxn>
                <a:cxn ang="0">
                  <a:pos x="143" y="165"/>
                </a:cxn>
                <a:cxn ang="0">
                  <a:pos x="151" y="180"/>
                </a:cxn>
                <a:cxn ang="0">
                  <a:pos x="191" y="187"/>
                </a:cxn>
                <a:cxn ang="0">
                  <a:pos x="202" y="188"/>
                </a:cxn>
                <a:cxn ang="0">
                  <a:pos x="202" y="185"/>
                </a:cxn>
                <a:cxn ang="0">
                  <a:pos x="209" y="174"/>
                </a:cxn>
                <a:cxn ang="0">
                  <a:pos x="220" y="171"/>
                </a:cxn>
                <a:cxn ang="0">
                  <a:pos x="217" y="162"/>
                </a:cxn>
              </a:cxnLst>
              <a:rect l="0" t="0" r="r" b="b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155">
              <a:extLst>
                <a:ext uri="{FF2B5EF4-FFF2-40B4-BE49-F238E27FC236}">
                  <a16:creationId xmlns:a16="http://schemas.microsoft.com/office/drawing/2014/main" id="{B9FFD5CC-1ACF-47C6-ADEE-B5E67AF7C8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2533" y="2877797"/>
              <a:ext cx="1058022" cy="498344"/>
            </a:xfrm>
            <a:custGeom>
              <a:avLst/>
              <a:gdLst/>
              <a:ahLst/>
              <a:cxnLst>
                <a:cxn ang="0">
                  <a:pos x="444" y="89"/>
                </a:cxn>
                <a:cxn ang="0">
                  <a:pos x="429" y="75"/>
                </a:cxn>
                <a:cxn ang="0">
                  <a:pos x="399" y="70"/>
                </a:cxn>
                <a:cxn ang="0">
                  <a:pos x="372" y="51"/>
                </a:cxn>
                <a:cxn ang="0">
                  <a:pos x="341" y="17"/>
                </a:cxn>
                <a:cxn ang="0">
                  <a:pos x="310" y="30"/>
                </a:cxn>
                <a:cxn ang="0">
                  <a:pos x="302" y="21"/>
                </a:cxn>
                <a:cxn ang="0">
                  <a:pos x="285" y="19"/>
                </a:cxn>
                <a:cxn ang="0">
                  <a:pos x="277" y="2"/>
                </a:cxn>
                <a:cxn ang="0">
                  <a:pos x="237" y="10"/>
                </a:cxn>
                <a:cxn ang="0">
                  <a:pos x="193" y="20"/>
                </a:cxn>
                <a:cxn ang="0">
                  <a:pos x="170" y="31"/>
                </a:cxn>
                <a:cxn ang="0">
                  <a:pos x="166" y="46"/>
                </a:cxn>
                <a:cxn ang="0">
                  <a:pos x="170" y="61"/>
                </a:cxn>
                <a:cxn ang="0">
                  <a:pos x="158" y="69"/>
                </a:cxn>
                <a:cxn ang="0">
                  <a:pos x="141" y="68"/>
                </a:cxn>
                <a:cxn ang="0">
                  <a:pos x="112" y="70"/>
                </a:cxn>
                <a:cxn ang="0">
                  <a:pos x="92" y="70"/>
                </a:cxn>
                <a:cxn ang="0">
                  <a:pos x="62" y="58"/>
                </a:cxn>
                <a:cxn ang="0">
                  <a:pos x="35" y="66"/>
                </a:cxn>
                <a:cxn ang="0">
                  <a:pos x="25" y="84"/>
                </a:cxn>
                <a:cxn ang="0">
                  <a:pos x="4" y="88"/>
                </a:cxn>
                <a:cxn ang="0">
                  <a:pos x="1" y="104"/>
                </a:cxn>
                <a:cxn ang="0">
                  <a:pos x="17" y="114"/>
                </a:cxn>
                <a:cxn ang="0">
                  <a:pos x="28" y="134"/>
                </a:cxn>
                <a:cxn ang="0">
                  <a:pos x="58" y="127"/>
                </a:cxn>
                <a:cxn ang="0">
                  <a:pos x="65" y="150"/>
                </a:cxn>
                <a:cxn ang="0">
                  <a:pos x="44" y="165"/>
                </a:cxn>
                <a:cxn ang="0">
                  <a:pos x="64" y="185"/>
                </a:cxn>
                <a:cxn ang="0">
                  <a:pos x="75" y="197"/>
                </a:cxn>
                <a:cxn ang="0">
                  <a:pos x="108" y="203"/>
                </a:cxn>
                <a:cxn ang="0">
                  <a:pos x="139" y="144"/>
                </a:cxn>
                <a:cxn ang="0">
                  <a:pos x="157" y="146"/>
                </a:cxn>
                <a:cxn ang="0">
                  <a:pos x="191" y="174"/>
                </a:cxn>
                <a:cxn ang="0">
                  <a:pos x="225" y="192"/>
                </a:cxn>
                <a:cxn ang="0">
                  <a:pos x="250" y="212"/>
                </a:cxn>
                <a:cxn ang="0">
                  <a:pos x="274" y="201"/>
                </a:cxn>
                <a:cxn ang="0">
                  <a:pos x="299" y="187"/>
                </a:cxn>
                <a:cxn ang="0">
                  <a:pos x="336" y="185"/>
                </a:cxn>
                <a:cxn ang="0">
                  <a:pos x="385" y="193"/>
                </a:cxn>
                <a:cxn ang="0">
                  <a:pos x="386" y="167"/>
                </a:cxn>
                <a:cxn ang="0">
                  <a:pos x="401" y="151"/>
                </a:cxn>
                <a:cxn ang="0">
                  <a:pos x="416" y="126"/>
                </a:cxn>
                <a:cxn ang="0">
                  <a:pos x="445" y="123"/>
                </a:cxn>
                <a:cxn ang="0">
                  <a:pos x="455" y="99"/>
                </a:cxn>
                <a:cxn ang="0">
                  <a:pos x="171" y="137"/>
                </a:cxn>
                <a:cxn ang="0">
                  <a:pos x="361" y="136"/>
                </a:cxn>
                <a:cxn ang="0">
                  <a:pos x="315" y="136"/>
                </a:cxn>
                <a:cxn ang="0">
                  <a:pos x="361" y="136"/>
                </a:cxn>
              </a:cxnLst>
              <a:rect l="0" t="0" r="r" b="b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156">
              <a:extLst>
                <a:ext uri="{FF2B5EF4-FFF2-40B4-BE49-F238E27FC236}">
                  <a16:creationId xmlns:a16="http://schemas.microsoft.com/office/drawing/2014/main" id="{40EBDFB9-A2D4-4F56-AF89-FECD218D5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0016" y="1652158"/>
              <a:ext cx="4444842" cy="1703952"/>
            </a:xfrm>
            <a:custGeom>
              <a:avLst/>
              <a:gdLst/>
              <a:ahLst/>
              <a:cxnLst>
                <a:cxn ang="0">
                  <a:pos x="814" y="12"/>
                </a:cxn>
                <a:cxn ang="0">
                  <a:pos x="840" y="45"/>
                </a:cxn>
                <a:cxn ang="0">
                  <a:pos x="912" y="61"/>
                </a:cxn>
                <a:cxn ang="0">
                  <a:pos x="822" y="28"/>
                </a:cxn>
                <a:cxn ang="0">
                  <a:pos x="1331" y="168"/>
                </a:cxn>
                <a:cxn ang="0">
                  <a:pos x="1358" y="198"/>
                </a:cxn>
                <a:cxn ang="0">
                  <a:pos x="1388" y="664"/>
                </a:cxn>
                <a:cxn ang="0">
                  <a:pos x="355" y="25"/>
                </a:cxn>
                <a:cxn ang="0">
                  <a:pos x="1886" y="330"/>
                </a:cxn>
                <a:cxn ang="0">
                  <a:pos x="1698" y="277"/>
                </a:cxn>
                <a:cxn ang="0">
                  <a:pos x="1580" y="268"/>
                </a:cxn>
                <a:cxn ang="0">
                  <a:pos x="1412" y="221"/>
                </a:cxn>
                <a:cxn ang="0">
                  <a:pos x="1319" y="241"/>
                </a:cxn>
                <a:cxn ang="0">
                  <a:pos x="1224" y="204"/>
                </a:cxn>
                <a:cxn ang="0">
                  <a:pos x="1101" y="196"/>
                </a:cxn>
                <a:cxn ang="0">
                  <a:pos x="989" y="193"/>
                </a:cxn>
                <a:cxn ang="0">
                  <a:pos x="1007" y="122"/>
                </a:cxn>
                <a:cxn ang="0">
                  <a:pos x="909" y="126"/>
                </a:cxn>
                <a:cxn ang="0">
                  <a:pos x="800" y="148"/>
                </a:cxn>
                <a:cxn ang="0">
                  <a:pos x="764" y="190"/>
                </a:cxn>
                <a:cxn ang="0">
                  <a:pos x="667" y="228"/>
                </a:cxn>
                <a:cxn ang="0">
                  <a:pos x="623" y="257"/>
                </a:cxn>
                <a:cxn ang="0">
                  <a:pos x="630" y="312"/>
                </a:cxn>
                <a:cxn ang="0">
                  <a:pos x="603" y="320"/>
                </a:cxn>
                <a:cxn ang="0">
                  <a:pos x="557" y="231"/>
                </a:cxn>
                <a:cxn ang="0">
                  <a:pos x="468" y="273"/>
                </a:cxn>
                <a:cxn ang="0">
                  <a:pos x="384" y="305"/>
                </a:cxn>
                <a:cxn ang="0">
                  <a:pos x="307" y="312"/>
                </a:cxn>
                <a:cxn ang="0">
                  <a:pos x="230" y="353"/>
                </a:cxn>
                <a:cxn ang="0">
                  <a:pos x="170" y="355"/>
                </a:cxn>
                <a:cxn ang="0">
                  <a:pos x="201" y="292"/>
                </a:cxn>
                <a:cxn ang="0">
                  <a:pos x="100" y="296"/>
                </a:cxn>
                <a:cxn ang="0">
                  <a:pos x="133" y="407"/>
                </a:cxn>
                <a:cxn ang="0">
                  <a:pos x="89" y="497"/>
                </a:cxn>
                <a:cxn ang="0">
                  <a:pos x="134" y="574"/>
                </a:cxn>
                <a:cxn ang="0">
                  <a:pos x="223" y="617"/>
                </a:cxn>
                <a:cxn ang="0">
                  <a:pos x="193" y="682"/>
                </a:cxn>
                <a:cxn ang="0">
                  <a:pos x="326" y="731"/>
                </a:cxn>
                <a:cxn ang="0">
                  <a:pos x="312" y="613"/>
                </a:cxn>
                <a:cxn ang="0">
                  <a:pos x="425" y="599"/>
                </a:cxn>
                <a:cxn ang="0">
                  <a:pos x="472" y="554"/>
                </a:cxn>
                <a:cxn ang="0">
                  <a:pos x="610" y="554"/>
                </a:cxn>
                <a:cxn ang="0">
                  <a:pos x="738" y="612"/>
                </a:cxn>
                <a:cxn ang="0">
                  <a:pos x="849" y="616"/>
                </a:cxn>
                <a:cxn ang="0">
                  <a:pos x="939" y="614"/>
                </a:cxn>
                <a:cxn ang="0">
                  <a:pos x="1099" y="622"/>
                </a:cxn>
                <a:cxn ang="0">
                  <a:pos x="1210" y="615"/>
                </a:cxn>
                <a:cxn ang="0">
                  <a:pos x="1251" y="689"/>
                </a:cxn>
                <a:cxn ang="0">
                  <a:pos x="1365" y="573"/>
                </a:cxn>
                <a:cxn ang="0">
                  <a:pos x="1310" y="530"/>
                </a:cxn>
                <a:cxn ang="0">
                  <a:pos x="1484" y="473"/>
                </a:cxn>
                <a:cxn ang="0">
                  <a:pos x="1584" y="440"/>
                </a:cxn>
                <a:cxn ang="0">
                  <a:pos x="1544" y="494"/>
                </a:cxn>
                <a:cxn ang="0">
                  <a:pos x="1607" y="521"/>
                </a:cxn>
                <a:cxn ang="0">
                  <a:pos x="1697" y="458"/>
                </a:cxn>
                <a:cxn ang="0">
                  <a:pos x="1766" y="373"/>
                </a:cxn>
                <a:cxn ang="0">
                  <a:pos x="1875" y="379"/>
                </a:cxn>
                <a:cxn ang="0">
                  <a:pos x="993" y="567"/>
                </a:cxn>
                <a:cxn ang="0">
                  <a:pos x="386" y="247"/>
                </a:cxn>
                <a:cxn ang="0">
                  <a:pos x="485" y="133"/>
                </a:cxn>
                <a:cxn ang="0">
                  <a:pos x="415" y="39"/>
                </a:cxn>
                <a:cxn ang="0">
                  <a:pos x="464" y="16"/>
                </a:cxn>
              </a:cxnLst>
              <a:rect l="0" t="0" r="r" b="b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158">
              <a:extLst>
                <a:ext uri="{FF2B5EF4-FFF2-40B4-BE49-F238E27FC236}">
                  <a16:creationId xmlns:a16="http://schemas.microsoft.com/office/drawing/2014/main" id="{79FEEC3D-2F08-4BCA-A3B1-F2EAA3DA6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016" y="4344606"/>
              <a:ext cx="477260" cy="502177"/>
            </a:xfrm>
            <a:custGeom>
              <a:avLst/>
              <a:gdLst/>
              <a:ahLst/>
              <a:cxnLst>
                <a:cxn ang="0">
                  <a:pos x="184" y="102"/>
                </a:cxn>
                <a:cxn ang="0">
                  <a:pos x="184" y="95"/>
                </a:cxn>
                <a:cxn ang="0">
                  <a:pos x="181" y="91"/>
                </a:cxn>
                <a:cxn ang="0">
                  <a:pos x="186" y="81"/>
                </a:cxn>
                <a:cxn ang="0">
                  <a:pos x="189" y="71"/>
                </a:cxn>
                <a:cxn ang="0">
                  <a:pos x="194" y="54"/>
                </a:cxn>
                <a:cxn ang="0">
                  <a:pos x="203" y="44"/>
                </a:cxn>
                <a:cxn ang="0">
                  <a:pos x="203" y="33"/>
                </a:cxn>
                <a:cxn ang="0">
                  <a:pos x="204" y="23"/>
                </a:cxn>
                <a:cxn ang="0">
                  <a:pos x="185" y="13"/>
                </a:cxn>
                <a:cxn ang="0">
                  <a:pos x="172" y="13"/>
                </a:cxn>
                <a:cxn ang="0">
                  <a:pos x="164" y="4"/>
                </a:cxn>
                <a:cxn ang="0">
                  <a:pos x="156" y="6"/>
                </a:cxn>
                <a:cxn ang="0">
                  <a:pos x="134" y="6"/>
                </a:cxn>
                <a:cxn ang="0">
                  <a:pos x="114" y="9"/>
                </a:cxn>
                <a:cxn ang="0">
                  <a:pos x="89" y="13"/>
                </a:cxn>
                <a:cxn ang="0">
                  <a:pos x="68" y="16"/>
                </a:cxn>
                <a:cxn ang="0">
                  <a:pos x="66" y="35"/>
                </a:cxn>
                <a:cxn ang="0">
                  <a:pos x="53" y="71"/>
                </a:cxn>
                <a:cxn ang="0">
                  <a:pos x="43" y="102"/>
                </a:cxn>
                <a:cxn ang="0">
                  <a:pos x="32" y="117"/>
                </a:cxn>
                <a:cxn ang="0">
                  <a:pos x="18" y="117"/>
                </a:cxn>
                <a:cxn ang="0">
                  <a:pos x="0" y="121"/>
                </a:cxn>
                <a:cxn ang="0">
                  <a:pos x="4" y="135"/>
                </a:cxn>
                <a:cxn ang="0">
                  <a:pos x="47" y="132"/>
                </a:cxn>
                <a:cxn ang="0">
                  <a:pos x="53" y="150"/>
                </a:cxn>
                <a:cxn ang="0">
                  <a:pos x="76" y="155"/>
                </a:cxn>
                <a:cxn ang="0">
                  <a:pos x="89" y="145"/>
                </a:cxn>
                <a:cxn ang="0">
                  <a:pos x="102" y="149"/>
                </a:cxn>
                <a:cxn ang="0">
                  <a:pos x="103" y="174"/>
                </a:cxn>
                <a:cxn ang="0">
                  <a:pos x="108" y="192"/>
                </a:cxn>
                <a:cxn ang="0">
                  <a:pos x="124" y="188"/>
                </a:cxn>
                <a:cxn ang="0">
                  <a:pos x="130" y="191"/>
                </a:cxn>
                <a:cxn ang="0">
                  <a:pos x="140" y="193"/>
                </a:cxn>
                <a:cxn ang="0">
                  <a:pos x="153" y="201"/>
                </a:cxn>
                <a:cxn ang="0">
                  <a:pos x="162" y="198"/>
                </a:cxn>
                <a:cxn ang="0">
                  <a:pos x="177" y="206"/>
                </a:cxn>
                <a:cxn ang="0">
                  <a:pos x="189" y="216"/>
                </a:cxn>
                <a:cxn ang="0">
                  <a:pos x="190" y="203"/>
                </a:cxn>
                <a:cxn ang="0">
                  <a:pos x="175" y="196"/>
                </a:cxn>
                <a:cxn ang="0">
                  <a:pos x="178" y="173"/>
                </a:cxn>
                <a:cxn ang="0">
                  <a:pos x="182" y="160"/>
                </a:cxn>
                <a:cxn ang="0">
                  <a:pos x="196" y="157"/>
                </a:cxn>
                <a:cxn ang="0">
                  <a:pos x="189" y="144"/>
                </a:cxn>
              </a:cxnLst>
              <a:rect l="0" t="0" r="r" b="b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159">
              <a:extLst>
                <a:ext uri="{FF2B5EF4-FFF2-40B4-BE49-F238E27FC236}">
                  <a16:creationId xmlns:a16="http://schemas.microsoft.com/office/drawing/2014/main" id="{150CC16D-B383-422E-8004-0E76D6882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524" y="4553528"/>
              <a:ext cx="42167" cy="55585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4" y="24"/>
                </a:cxn>
                <a:cxn ang="0">
                  <a:pos x="9" y="21"/>
                </a:cxn>
                <a:cxn ang="0">
                  <a:pos x="18" y="8"/>
                </a:cxn>
                <a:cxn ang="0">
                  <a:pos x="15" y="6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12"/>
                </a:cxn>
              </a:cxnLst>
              <a:rect l="0" t="0" r="r" b="b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160">
              <a:extLst>
                <a:ext uri="{FF2B5EF4-FFF2-40B4-BE49-F238E27FC236}">
                  <a16:creationId xmlns:a16="http://schemas.microsoft.com/office/drawing/2014/main" id="{855A6A2A-0F5E-4BAA-80F9-D0994AD23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42" y="4768198"/>
              <a:ext cx="277923" cy="444676"/>
            </a:xfrm>
            <a:custGeom>
              <a:avLst/>
              <a:gdLst/>
              <a:ahLst/>
              <a:cxnLst>
                <a:cxn ang="0">
                  <a:pos x="119" y="50"/>
                </a:cxn>
                <a:cxn ang="0">
                  <a:pos x="116" y="28"/>
                </a:cxn>
                <a:cxn ang="0">
                  <a:pos x="115" y="1"/>
                </a:cxn>
                <a:cxn ang="0">
                  <a:pos x="115" y="0"/>
                </a:cxn>
                <a:cxn ang="0">
                  <a:pos x="103" y="7"/>
                </a:cxn>
                <a:cxn ang="0">
                  <a:pos x="95" y="9"/>
                </a:cxn>
                <a:cxn ang="0">
                  <a:pos x="89" y="8"/>
                </a:cxn>
                <a:cxn ang="0">
                  <a:pos x="85" y="13"/>
                </a:cxn>
                <a:cxn ang="0">
                  <a:pos x="78" y="13"/>
                </a:cxn>
                <a:cxn ang="0">
                  <a:pos x="69" y="15"/>
                </a:cxn>
                <a:cxn ang="0">
                  <a:pos x="65" y="11"/>
                </a:cxn>
                <a:cxn ang="0">
                  <a:pos x="58" y="13"/>
                </a:cxn>
                <a:cxn ang="0">
                  <a:pos x="52" y="12"/>
                </a:cxn>
                <a:cxn ang="0">
                  <a:pos x="51" y="16"/>
                </a:cxn>
                <a:cxn ang="0">
                  <a:pos x="56" y="40"/>
                </a:cxn>
                <a:cxn ang="0">
                  <a:pos x="63" y="46"/>
                </a:cxn>
                <a:cxn ang="0">
                  <a:pos x="63" y="58"/>
                </a:cxn>
                <a:cxn ang="0">
                  <a:pos x="57" y="65"/>
                </a:cxn>
                <a:cxn ang="0">
                  <a:pos x="56" y="75"/>
                </a:cxn>
                <a:cxn ang="0">
                  <a:pos x="46" y="62"/>
                </a:cxn>
                <a:cxn ang="0">
                  <a:pos x="48" y="47"/>
                </a:cxn>
                <a:cxn ang="0">
                  <a:pos x="39" y="46"/>
                </a:cxn>
                <a:cxn ang="0">
                  <a:pos x="31" y="40"/>
                </a:cxn>
                <a:cxn ang="0">
                  <a:pos x="0" y="5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3" y="64"/>
                </a:cxn>
                <a:cxn ang="0">
                  <a:pos x="18" y="67"/>
                </a:cxn>
                <a:cxn ang="0">
                  <a:pos x="31" y="72"/>
                </a:cxn>
                <a:cxn ang="0">
                  <a:pos x="31" y="89"/>
                </a:cxn>
                <a:cxn ang="0">
                  <a:pos x="28" y="99"/>
                </a:cxn>
                <a:cxn ang="0">
                  <a:pos x="32" y="108"/>
                </a:cxn>
                <a:cxn ang="0">
                  <a:pos x="26" y="116"/>
                </a:cxn>
                <a:cxn ang="0">
                  <a:pos x="23" y="127"/>
                </a:cxn>
                <a:cxn ang="0">
                  <a:pos x="11" y="138"/>
                </a:cxn>
                <a:cxn ang="0">
                  <a:pos x="12" y="139"/>
                </a:cxn>
                <a:cxn ang="0">
                  <a:pos x="19" y="160"/>
                </a:cxn>
                <a:cxn ang="0">
                  <a:pos x="20" y="180"/>
                </a:cxn>
                <a:cxn ang="0">
                  <a:pos x="21" y="193"/>
                </a:cxn>
                <a:cxn ang="0">
                  <a:pos x="30" y="193"/>
                </a:cxn>
                <a:cxn ang="0">
                  <a:pos x="30" y="187"/>
                </a:cxn>
                <a:cxn ang="0">
                  <a:pos x="26" y="183"/>
                </a:cxn>
                <a:cxn ang="0">
                  <a:pos x="43" y="170"/>
                </a:cxn>
                <a:cxn ang="0">
                  <a:pos x="57" y="161"/>
                </a:cxn>
                <a:cxn ang="0">
                  <a:pos x="59" y="145"/>
                </a:cxn>
                <a:cxn ang="0">
                  <a:pos x="57" y="130"/>
                </a:cxn>
                <a:cxn ang="0">
                  <a:pos x="51" y="116"/>
                </a:cxn>
                <a:cxn ang="0">
                  <a:pos x="53" y="108"/>
                </a:cxn>
                <a:cxn ang="0">
                  <a:pos x="58" y="102"/>
                </a:cxn>
                <a:cxn ang="0">
                  <a:pos x="68" y="96"/>
                </a:cxn>
                <a:cxn ang="0">
                  <a:pos x="79" y="83"/>
                </a:cxn>
                <a:cxn ang="0">
                  <a:pos x="101" y="73"/>
                </a:cxn>
                <a:cxn ang="0">
                  <a:pos x="119" y="50"/>
                </a:cxn>
              </a:cxnLst>
              <a:rect l="0" t="0" r="r" b="b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161">
              <a:extLst>
                <a:ext uri="{FF2B5EF4-FFF2-40B4-BE49-F238E27FC236}">
                  <a16:creationId xmlns:a16="http://schemas.microsoft.com/office/drawing/2014/main" id="{D18FE136-60E6-45A5-842D-305D3F38C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1108" y="4515194"/>
              <a:ext cx="281756" cy="287505"/>
            </a:xfrm>
            <a:custGeom>
              <a:avLst/>
              <a:gdLst/>
              <a:ahLst/>
              <a:cxnLst>
                <a:cxn ang="0">
                  <a:pos x="114" y="100"/>
                </a:cxn>
                <a:cxn ang="0">
                  <a:pos x="110" y="88"/>
                </a:cxn>
                <a:cxn ang="0">
                  <a:pos x="109" y="79"/>
                </a:cxn>
                <a:cxn ang="0">
                  <a:pos x="111" y="71"/>
                </a:cxn>
                <a:cxn ang="0">
                  <a:pos x="105" y="61"/>
                </a:cxn>
                <a:cxn ang="0">
                  <a:pos x="110" y="44"/>
                </a:cxn>
                <a:cxn ang="0">
                  <a:pos x="91" y="30"/>
                </a:cxn>
                <a:cxn ang="0">
                  <a:pos x="92" y="24"/>
                </a:cxn>
                <a:cxn ang="0">
                  <a:pos x="49" y="1"/>
                </a:cxn>
                <a:cxn ang="0">
                  <a:pos x="44" y="12"/>
                </a:cxn>
                <a:cxn ang="0">
                  <a:pos x="44" y="19"/>
                </a:cxn>
                <a:cxn ang="0">
                  <a:pos x="26" y="18"/>
                </a:cxn>
                <a:cxn ang="0">
                  <a:pos x="26" y="0"/>
                </a:cxn>
                <a:cxn ang="0">
                  <a:pos x="17" y="1"/>
                </a:cxn>
                <a:cxn ang="0">
                  <a:pos x="11" y="2"/>
                </a:cxn>
                <a:cxn ang="0">
                  <a:pos x="13" y="7"/>
                </a:cxn>
                <a:cxn ang="0">
                  <a:pos x="15" y="15"/>
                </a:cxn>
                <a:cxn ang="0">
                  <a:pos x="10" y="17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5" y="38"/>
                </a:cxn>
                <a:cxn ang="0">
                  <a:pos x="0" y="41"/>
                </a:cxn>
                <a:cxn ang="0">
                  <a:pos x="7" y="62"/>
                </a:cxn>
                <a:cxn ang="0">
                  <a:pos x="13" y="77"/>
                </a:cxn>
                <a:cxn ang="0">
                  <a:pos x="15" y="86"/>
                </a:cxn>
                <a:cxn ang="0">
                  <a:pos x="9" y="81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88"/>
                </a:cxn>
                <a:cxn ang="0">
                  <a:pos x="26" y="92"/>
                </a:cxn>
                <a:cxn ang="0">
                  <a:pos x="41" y="99"/>
                </a:cxn>
                <a:cxn ang="0">
                  <a:pos x="42" y="100"/>
                </a:cxn>
                <a:cxn ang="0">
                  <a:pos x="49" y="100"/>
                </a:cxn>
                <a:cxn ang="0">
                  <a:pos x="51" y="99"/>
                </a:cxn>
                <a:cxn ang="0">
                  <a:pos x="59" y="122"/>
                </a:cxn>
                <a:cxn ang="0">
                  <a:pos x="65" y="123"/>
                </a:cxn>
                <a:cxn ang="0">
                  <a:pos x="72" y="121"/>
                </a:cxn>
                <a:cxn ang="0">
                  <a:pos x="76" y="125"/>
                </a:cxn>
                <a:cxn ang="0">
                  <a:pos x="85" y="123"/>
                </a:cxn>
                <a:cxn ang="0">
                  <a:pos x="92" y="123"/>
                </a:cxn>
                <a:cxn ang="0">
                  <a:pos x="96" y="118"/>
                </a:cxn>
                <a:cxn ang="0">
                  <a:pos x="102" y="119"/>
                </a:cxn>
                <a:cxn ang="0">
                  <a:pos x="110" y="117"/>
                </a:cxn>
                <a:cxn ang="0">
                  <a:pos x="122" y="110"/>
                </a:cxn>
                <a:cxn ang="0">
                  <a:pos x="114" y="100"/>
                </a:cxn>
              </a:cxnLst>
              <a:rect l="0" t="0" r="r" b="b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162">
              <a:extLst>
                <a:ext uri="{FF2B5EF4-FFF2-40B4-BE49-F238E27FC236}">
                  <a16:creationId xmlns:a16="http://schemas.microsoft.com/office/drawing/2014/main" id="{C6E9227E-18F5-493F-A136-EC65D8C23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527" y="4743280"/>
              <a:ext cx="86253" cy="203170"/>
            </a:xfrm>
            <a:custGeom>
              <a:avLst/>
              <a:gdLst/>
              <a:ahLst/>
              <a:cxnLst>
                <a:cxn ang="0">
                  <a:pos x="34" y="57"/>
                </a:cxn>
                <a:cxn ang="0">
                  <a:pos x="27" y="51"/>
                </a:cxn>
                <a:cxn ang="0">
                  <a:pos x="27" y="53"/>
                </a:cxn>
                <a:cxn ang="0">
                  <a:pos x="15" y="35"/>
                </a:cxn>
                <a:cxn ang="0">
                  <a:pos x="16" y="15"/>
                </a:cxn>
                <a:cxn ang="0">
                  <a:pos x="13" y="1"/>
                </a:cxn>
                <a:cxn ang="0">
                  <a:pos x="6" y="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7" y="32"/>
                </a:cxn>
                <a:cxn ang="0">
                  <a:pos x="2" y="35"/>
                </a:cxn>
                <a:cxn ang="0">
                  <a:pos x="0" y="46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10" y="57"/>
                </a:cxn>
                <a:cxn ang="0">
                  <a:pos x="19" y="58"/>
                </a:cxn>
                <a:cxn ang="0">
                  <a:pos x="17" y="73"/>
                </a:cxn>
                <a:cxn ang="0">
                  <a:pos x="27" y="86"/>
                </a:cxn>
                <a:cxn ang="0">
                  <a:pos x="28" y="76"/>
                </a:cxn>
                <a:cxn ang="0">
                  <a:pos x="34" y="69"/>
                </a:cxn>
                <a:cxn ang="0">
                  <a:pos x="34" y="57"/>
                </a:cxn>
              </a:cxnLst>
              <a:rect l="0" t="0" r="r" b="b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163">
              <a:extLst>
                <a:ext uri="{FF2B5EF4-FFF2-40B4-BE49-F238E27FC236}">
                  <a16:creationId xmlns:a16="http://schemas.microsoft.com/office/drawing/2014/main" id="{CA434C10-0B6A-40A4-A8FB-DB407ABBD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7181" y="5034620"/>
              <a:ext cx="88168" cy="69001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4" y="27"/>
                </a:cxn>
                <a:cxn ang="0">
                  <a:pos x="1" y="5"/>
                </a:cxn>
              </a:cxnLst>
              <a:rect l="0" t="0" r="r" b="b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164">
              <a:extLst>
                <a:ext uri="{FF2B5EF4-FFF2-40B4-BE49-F238E27FC236}">
                  <a16:creationId xmlns:a16="http://schemas.microsoft.com/office/drawing/2014/main" id="{A99F9900-2AE1-4B2E-A957-70B40DAC9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7379" y="3357503"/>
              <a:ext cx="201255" cy="134169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75" y="51"/>
                </a:cxn>
                <a:cxn ang="0">
                  <a:pos x="83" y="53"/>
                </a:cxn>
                <a:cxn ang="0">
                  <a:pos x="87" y="52"/>
                </a:cxn>
                <a:cxn ang="0">
                  <a:pos x="84" y="37"/>
                </a:cxn>
                <a:cxn ang="0">
                  <a:pos x="73" y="30"/>
                </a:cxn>
                <a:cxn ang="0">
                  <a:pos x="72" y="20"/>
                </a:cxn>
                <a:cxn ang="0">
                  <a:pos x="57" y="21"/>
                </a:cxn>
                <a:cxn ang="0">
                  <a:pos x="47" y="19"/>
                </a:cxn>
                <a:cxn ang="0">
                  <a:pos x="37" y="19"/>
                </a:cxn>
                <a:cxn ang="0">
                  <a:pos x="21" y="18"/>
                </a:cxn>
                <a:cxn ang="0">
                  <a:pos x="29" y="11"/>
                </a:cxn>
                <a:cxn ang="0">
                  <a:pos x="33" y="11"/>
                </a:cxn>
                <a:cxn ang="0">
                  <a:pos x="37" y="2"/>
                </a:cxn>
                <a:cxn ang="0">
                  <a:pos x="29" y="4"/>
                </a:cxn>
                <a:cxn ang="0">
                  <a:pos x="20" y="6"/>
                </a:cxn>
                <a:cxn ang="0">
                  <a:pos x="15" y="12"/>
                </a:cxn>
                <a:cxn ang="0">
                  <a:pos x="11" y="18"/>
                </a:cxn>
                <a:cxn ang="0">
                  <a:pos x="1" y="22"/>
                </a:cxn>
                <a:cxn ang="0">
                  <a:pos x="8" y="31"/>
                </a:cxn>
                <a:cxn ang="0">
                  <a:pos x="9" y="41"/>
                </a:cxn>
                <a:cxn ang="0">
                  <a:pos x="4" y="52"/>
                </a:cxn>
                <a:cxn ang="0">
                  <a:pos x="10" y="53"/>
                </a:cxn>
                <a:cxn ang="0">
                  <a:pos x="21" y="50"/>
                </a:cxn>
                <a:cxn ang="0">
                  <a:pos x="32" y="44"/>
                </a:cxn>
                <a:cxn ang="0">
                  <a:pos x="42" y="35"/>
                </a:cxn>
                <a:cxn ang="0">
                  <a:pos x="47" y="44"/>
                </a:cxn>
                <a:cxn ang="0">
                  <a:pos x="47" y="57"/>
                </a:cxn>
                <a:cxn ang="0">
                  <a:pos x="52" y="58"/>
                </a:cxn>
                <a:cxn ang="0">
                  <a:pos x="58" y="56"/>
                </a:cxn>
                <a:cxn ang="0">
                  <a:pos x="71" y="47"/>
                </a:cxn>
              </a:cxnLst>
              <a:rect l="0" t="0" r="r" b="b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165">
              <a:extLst>
                <a:ext uri="{FF2B5EF4-FFF2-40B4-BE49-F238E27FC236}">
                  <a16:creationId xmlns:a16="http://schemas.microsoft.com/office/drawing/2014/main" id="{C7D4BDF3-A062-4E39-88E5-0C2BADC2F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134" y="3813680"/>
              <a:ext cx="23000" cy="47919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4" y="15"/>
                </a:cxn>
                <a:cxn ang="0">
                  <a:pos x="0" y="7"/>
                </a:cxn>
                <a:cxn ang="0">
                  <a:pos x="4" y="4"/>
                </a:cxn>
                <a:cxn ang="0">
                  <a:pos x="5" y="12"/>
                </a:cxn>
                <a:cxn ang="0">
                  <a:pos x="8" y="19"/>
                </a:cxn>
              </a:cxnLst>
              <a:rect l="0" t="0" r="r" b="b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166">
              <a:extLst>
                <a:ext uri="{FF2B5EF4-FFF2-40B4-BE49-F238E27FC236}">
                  <a16:creationId xmlns:a16="http://schemas.microsoft.com/office/drawing/2014/main" id="{1C97B400-06A9-4820-87CA-1262318B3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476" y="4208520"/>
              <a:ext cx="30667" cy="24918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2" y="4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3" y="10"/>
                </a:cxn>
              </a:cxnLst>
              <a:rect l="0" t="0" r="r" b="b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167">
              <a:extLst>
                <a:ext uri="{FF2B5EF4-FFF2-40B4-BE49-F238E27FC236}">
                  <a16:creationId xmlns:a16="http://schemas.microsoft.com/office/drawing/2014/main" id="{7ACBEFD3-EE8C-4BE6-B816-FECBE470B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199" y="3344085"/>
              <a:ext cx="86253" cy="74752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28" y="17"/>
                </a:cxn>
                <a:cxn ang="0">
                  <a:pos x="24" y="8"/>
                </a:cxn>
                <a:cxn ang="0">
                  <a:pos x="21" y="2"/>
                </a:cxn>
                <a:cxn ang="0">
                  <a:pos x="11" y="1"/>
                </a:cxn>
                <a:cxn ang="0">
                  <a:pos x="0" y="3"/>
                </a:cxn>
                <a:cxn ang="0">
                  <a:pos x="2" y="12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4" y="20"/>
                </a:cxn>
                <a:cxn ang="0">
                  <a:pos x="17" y="22"/>
                </a:cxn>
                <a:cxn ang="0">
                  <a:pos x="22" y="25"/>
                </a:cxn>
                <a:cxn ang="0">
                  <a:pos x="28" y="27"/>
                </a:cxn>
                <a:cxn ang="0">
                  <a:pos x="30" y="33"/>
                </a:cxn>
                <a:cxn ang="0">
                  <a:pos x="37" y="31"/>
                </a:cxn>
                <a:cxn ang="0">
                  <a:pos x="35" y="26"/>
                </a:cxn>
              </a:cxnLst>
              <a:rect l="0" t="0" r="r" b="b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168">
              <a:extLst>
                <a:ext uri="{FF2B5EF4-FFF2-40B4-BE49-F238E27FC236}">
                  <a16:creationId xmlns:a16="http://schemas.microsoft.com/office/drawing/2014/main" id="{52CF460F-F061-4603-9183-4E9C6F9EC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451" y="3326836"/>
              <a:ext cx="128420" cy="105420"/>
            </a:xfrm>
            <a:custGeom>
              <a:avLst/>
              <a:gdLst/>
              <a:ahLst/>
              <a:cxnLst>
                <a:cxn ang="0">
                  <a:pos x="53" y="15"/>
                </a:cxn>
                <a:cxn ang="0">
                  <a:pos x="43" y="2"/>
                </a:cxn>
                <a:cxn ang="0">
                  <a:pos x="35" y="8"/>
                </a:cxn>
                <a:cxn ang="0">
                  <a:pos x="30" y="8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6" y="4"/>
                </a:cxn>
                <a:cxn ang="0">
                  <a:pos x="20" y="9"/>
                </a:cxn>
                <a:cxn ang="0">
                  <a:pos x="11" y="9"/>
                </a:cxn>
                <a:cxn ang="0">
                  <a:pos x="3" y="6"/>
                </a:cxn>
                <a:cxn ang="0">
                  <a:pos x="7" y="15"/>
                </a:cxn>
                <a:cxn ang="0">
                  <a:pos x="11" y="24"/>
                </a:cxn>
                <a:cxn ang="0">
                  <a:pos x="18" y="33"/>
                </a:cxn>
                <a:cxn ang="0">
                  <a:pos x="20" y="38"/>
                </a:cxn>
                <a:cxn ang="0">
                  <a:pos x="34" y="30"/>
                </a:cxn>
                <a:cxn ang="0">
                  <a:pos x="36" y="40"/>
                </a:cxn>
                <a:cxn ang="0">
                  <a:pos x="44" y="46"/>
                </a:cxn>
                <a:cxn ang="0">
                  <a:pos x="46" y="39"/>
                </a:cxn>
                <a:cxn ang="0">
                  <a:pos x="53" y="15"/>
                </a:cxn>
                <a:cxn ang="0">
                  <a:pos x="5" y="32"/>
                </a:cxn>
                <a:cxn ang="0">
                  <a:pos x="0" y="29"/>
                </a:cxn>
                <a:cxn ang="0">
                  <a:pos x="3" y="35"/>
                </a:cxn>
                <a:cxn ang="0">
                  <a:pos x="11" y="40"/>
                </a:cxn>
                <a:cxn ang="0">
                  <a:pos x="13" y="40"/>
                </a:cxn>
                <a:cxn ang="0">
                  <a:pos x="11" y="34"/>
                </a:cxn>
                <a:cxn ang="0">
                  <a:pos x="5" y="32"/>
                </a:cxn>
              </a:cxnLst>
              <a:rect l="0" t="0" r="r" b="b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169">
              <a:extLst>
                <a:ext uri="{FF2B5EF4-FFF2-40B4-BE49-F238E27FC236}">
                  <a16:creationId xmlns:a16="http://schemas.microsoft.com/office/drawing/2014/main" id="{14D151FE-A007-445F-9A5A-842104FC0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542" y="3436087"/>
              <a:ext cx="373758" cy="266423"/>
            </a:xfrm>
            <a:custGeom>
              <a:avLst/>
              <a:gdLst/>
              <a:ahLst/>
              <a:cxnLst>
                <a:cxn ang="0">
                  <a:pos x="156" y="17"/>
                </a:cxn>
                <a:cxn ang="0">
                  <a:pos x="152" y="13"/>
                </a:cxn>
                <a:cxn ang="0">
                  <a:pos x="139" y="22"/>
                </a:cxn>
                <a:cxn ang="0">
                  <a:pos x="134" y="24"/>
                </a:cxn>
                <a:cxn ang="0">
                  <a:pos x="128" y="23"/>
                </a:cxn>
                <a:cxn ang="0">
                  <a:pos x="128" y="10"/>
                </a:cxn>
                <a:cxn ang="0">
                  <a:pos x="123" y="1"/>
                </a:cxn>
                <a:cxn ang="0">
                  <a:pos x="113" y="10"/>
                </a:cxn>
                <a:cxn ang="0">
                  <a:pos x="102" y="16"/>
                </a:cxn>
                <a:cxn ang="0">
                  <a:pos x="91" y="19"/>
                </a:cxn>
                <a:cxn ang="0">
                  <a:pos x="81" y="16"/>
                </a:cxn>
                <a:cxn ang="0">
                  <a:pos x="72" y="13"/>
                </a:cxn>
                <a:cxn ang="0">
                  <a:pos x="62" y="11"/>
                </a:cxn>
                <a:cxn ang="0">
                  <a:pos x="53" y="17"/>
                </a:cxn>
                <a:cxn ang="0">
                  <a:pos x="47" y="28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13" y="38"/>
                </a:cxn>
                <a:cxn ang="0">
                  <a:pos x="8" y="44"/>
                </a:cxn>
                <a:cxn ang="0">
                  <a:pos x="3" y="53"/>
                </a:cxn>
                <a:cxn ang="0">
                  <a:pos x="2" y="62"/>
                </a:cxn>
                <a:cxn ang="0">
                  <a:pos x="2" y="74"/>
                </a:cxn>
                <a:cxn ang="0">
                  <a:pos x="4" y="87"/>
                </a:cxn>
                <a:cxn ang="0">
                  <a:pos x="15" y="93"/>
                </a:cxn>
                <a:cxn ang="0">
                  <a:pos x="3" y="109"/>
                </a:cxn>
                <a:cxn ang="0">
                  <a:pos x="6" y="113"/>
                </a:cxn>
                <a:cxn ang="0">
                  <a:pos x="23" y="115"/>
                </a:cxn>
                <a:cxn ang="0">
                  <a:pos x="68" y="109"/>
                </a:cxn>
                <a:cxn ang="0">
                  <a:pos x="67" y="98"/>
                </a:cxn>
                <a:cxn ang="0">
                  <a:pos x="76" y="93"/>
                </a:cxn>
                <a:cxn ang="0">
                  <a:pos x="84" y="91"/>
                </a:cxn>
                <a:cxn ang="0">
                  <a:pos x="96" y="87"/>
                </a:cxn>
                <a:cxn ang="0">
                  <a:pos x="101" y="82"/>
                </a:cxn>
                <a:cxn ang="0">
                  <a:pos x="105" y="70"/>
                </a:cxn>
                <a:cxn ang="0">
                  <a:pos x="113" y="65"/>
                </a:cxn>
                <a:cxn ang="0">
                  <a:pos x="109" y="58"/>
                </a:cxn>
                <a:cxn ang="0">
                  <a:pos x="122" y="58"/>
                </a:cxn>
                <a:cxn ang="0">
                  <a:pos x="123" y="49"/>
                </a:cxn>
                <a:cxn ang="0">
                  <a:pos x="128" y="41"/>
                </a:cxn>
                <a:cxn ang="0">
                  <a:pos x="126" y="34"/>
                </a:cxn>
                <a:cxn ang="0">
                  <a:pos x="128" y="29"/>
                </a:cxn>
                <a:cxn ang="0">
                  <a:pos x="129" y="28"/>
                </a:cxn>
                <a:cxn ang="0">
                  <a:pos x="135" y="26"/>
                </a:cxn>
                <a:cxn ang="0">
                  <a:pos x="150" y="21"/>
                </a:cxn>
                <a:cxn ang="0">
                  <a:pos x="162" y="18"/>
                </a:cxn>
                <a:cxn ang="0">
                  <a:pos x="156" y="17"/>
                </a:cxn>
              </a:cxnLst>
              <a:rect l="0" t="0" r="r" b="b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170">
              <a:extLst>
                <a:ext uri="{FF2B5EF4-FFF2-40B4-BE49-F238E27FC236}">
                  <a16:creationId xmlns:a16="http://schemas.microsoft.com/office/drawing/2014/main" id="{D438761A-6A82-4C2C-88D0-0F06AA3F0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875" y="3476339"/>
              <a:ext cx="429342" cy="387175"/>
            </a:xfrm>
            <a:custGeom>
              <a:avLst/>
              <a:gdLst/>
              <a:ahLst/>
              <a:cxnLst>
                <a:cxn ang="0">
                  <a:pos x="172" y="9"/>
                </a:cxn>
                <a:cxn ang="0">
                  <a:pos x="158" y="1"/>
                </a:cxn>
                <a:cxn ang="0">
                  <a:pos x="144" y="3"/>
                </a:cxn>
                <a:cxn ang="0">
                  <a:pos x="123" y="10"/>
                </a:cxn>
                <a:cxn ang="0">
                  <a:pos x="120" y="16"/>
                </a:cxn>
                <a:cxn ang="0">
                  <a:pos x="117" y="31"/>
                </a:cxn>
                <a:cxn ang="0">
                  <a:pos x="103" y="40"/>
                </a:cxn>
                <a:cxn ang="0">
                  <a:pos x="99" y="52"/>
                </a:cxn>
                <a:cxn ang="0">
                  <a:pos x="90" y="69"/>
                </a:cxn>
                <a:cxn ang="0">
                  <a:pos x="70" y="75"/>
                </a:cxn>
                <a:cxn ang="0">
                  <a:pos x="62" y="91"/>
                </a:cxn>
                <a:cxn ang="0">
                  <a:pos x="0" y="95"/>
                </a:cxn>
                <a:cxn ang="0">
                  <a:pos x="17" y="111"/>
                </a:cxn>
                <a:cxn ang="0">
                  <a:pos x="25" y="132"/>
                </a:cxn>
                <a:cxn ang="0">
                  <a:pos x="7" y="146"/>
                </a:cxn>
                <a:cxn ang="0">
                  <a:pos x="29" y="148"/>
                </a:cxn>
                <a:cxn ang="0">
                  <a:pos x="55" y="146"/>
                </a:cxn>
                <a:cxn ang="0">
                  <a:pos x="70" y="155"/>
                </a:cxn>
                <a:cxn ang="0">
                  <a:pos x="82" y="167"/>
                </a:cxn>
                <a:cxn ang="0">
                  <a:pos x="84" y="167"/>
                </a:cxn>
                <a:cxn ang="0">
                  <a:pos x="105" y="160"/>
                </a:cxn>
                <a:cxn ang="0">
                  <a:pos x="110" y="147"/>
                </a:cxn>
                <a:cxn ang="0">
                  <a:pos x="98" y="128"/>
                </a:cxn>
                <a:cxn ang="0">
                  <a:pos x="114" y="118"/>
                </a:cxn>
                <a:cxn ang="0">
                  <a:pos x="128" y="109"/>
                </a:cxn>
                <a:cxn ang="0">
                  <a:pos x="142" y="91"/>
                </a:cxn>
                <a:cxn ang="0">
                  <a:pos x="154" y="80"/>
                </a:cxn>
                <a:cxn ang="0">
                  <a:pos x="162" y="63"/>
                </a:cxn>
                <a:cxn ang="0">
                  <a:pos x="150" y="47"/>
                </a:cxn>
                <a:cxn ang="0">
                  <a:pos x="154" y="30"/>
                </a:cxn>
                <a:cxn ang="0">
                  <a:pos x="182" y="29"/>
                </a:cxn>
                <a:cxn ang="0">
                  <a:pos x="177" y="17"/>
                </a:cxn>
              </a:cxnLst>
              <a:rect l="0" t="0" r="r" b="b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171">
              <a:extLst>
                <a:ext uri="{FF2B5EF4-FFF2-40B4-BE49-F238E27FC236}">
                  <a16:creationId xmlns:a16="http://schemas.microsoft.com/office/drawing/2014/main" id="{5120D945-5384-4370-9D44-F3D9DD749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5477" y="4342689"/>
              <a:ext cx="1197941" cy="435092"/>
            </a:xfrm>
            <a:custGeom>
              <a:avLst/>
              <a:gdLst/>
              <a:ahLst/>
              <a:cxnLst>
                <a:cxn ang="0">
                  <a:pos x="38" y="80"/>
                </a:cxn>
                <a:cxn ang="0">
                  <a:pos x="147" y="101"/>
                </a:cxn>
                <a:cxn ang="0">
                  <a:pos x="22" y="52"/>
                </a:cxn>
                <a:cxn ang="0">
                  <a:pos x="278" y="134"/>
                </a:cxn>
                <a:cxn ang="0">
                  <a:pos x="290" y="107"/>
                </a:cxn>
                <a:cxn ang="0">
                  <a:pos x="306" y="111"/>
                </a:cxn>
                <a:cxn ang="0">
                  <a:pos x="317" y="76"/>
                </a:cxn>
                <a:cxn ang="0">
                  <a:pos x="318" y="63"/>
                </a:cxn>
                <a:cxn ang="0">
                  <a:pos x="297" y="53"/>
                </a:cxn>
                <a:cxn ang="0">
                  <a:pos x="266" y="97"/>
                </a:cxn>
                <a:cxn ang="0">
                  <a:pos x="123" y="106"/>
                </a:cxn>
                <a:cxn ang="0">
                  <a:pos x="118" y="87"/>
                </a:cxn>
                <a:cxn ang="0">
                  <a:pos x="114" y="95"/>
                </a:cxn>
                <a:cxn ang="0">
                  <a:pos x="95" y="71"/>
                </a:cxn>
                <a:cxn ang="0">
                  <a:pos x="78" y="50"/>
                </a:cxn>
                <a:cxn ang="0">
                  <a:pos x="52" y="34"/>
                </a:cxn>
                <a:cxn ang="0">
                  <a:pos x="2" y="5"/>
                </a:cxn>
                <a:cxn ang="0">
                  <a:pos x="45" y="65"/>
                </a:cxn>
                <a:cxn ang="0">
                  <a:pos x="99" y="128"/>
                </a:cxn>
                <a:cxn ang="0">
                  <a:pos x="121" y="117"/>
                </a:cxn>
                <a:cxn ang="0">
                  <a:pos x="373" y="53"/>
                </a:cxn>
                <a:cxn ang="0">
                  <a:pos x="376" y="64"/>
                </a:cxn>
                <a:cxn ang="0">
                  <a:pos x="348" y="106"/>
                </a:cxn>
                <a:cxn ang="0">
                  <a:pos x="277" y="167"/>
                </a:cxn>
                <a:cxn ang="0">
                  <a:pos x="322" y="162"/>
                </a:cxn>
                <a:cxn ang="0">
                  <a:pos x="387" y="107"/>
                </a:cxn>
                <a:cxn ang="0">
                  <a:pos x="218" y="158"/>
                </a:cxn>
                <a:cxn ang="0">
                  <a:pos x="196" y="147"/>
                </a:cxn>
                <a:cxn ang="0">
                  <a:pos x="122" y="138"/>
                </a:cxn>
                <a:cxn ang="0">
                  <a:pos x="131" y="153"/>
                </a:cxn>
                <a:cxn ang="0">
                  <a:pos x="201" y="164"/>
                </a:cxn>
                <a:cxn ang="0">
                  <a:pos x="218" y="158"/>
                </a:cxn>
                <a:cxn ang="0">
                  <a:pos x="452" y="106"/>
                </a:cxn>
                <a:cxn ang="0">
                  <a:pos x="404" y="82"/>
                </a:cxn>
                <a:cxn ang="0">
                  <a:pos x="435" y="94"/>
                </a:cxn>
                <a:cxn ang="0">
                  <a:pos x="417" y="101"/>
                </a:cxn>
                <a:cxn ang="0">
                  <a:pos x="444" y="114"/>
                </a:cxn>
                <a:cxn ang="0">
                  <a:pos x="492" y="143"/>
                </a:cxn>
                <a:cxn ang="0">
                  <a:pos x="507" y="161"/>
                </a:cxn>
                <a:cxn ang="0">
                  <a:pos x="480" y="86"/>
                </a:cxn>
                <a:cxn ang="0">
                  <a:pos x="330" y="175"/>
                </a:cxn>
                <a:cxn ang="0">
                  <a:pos x="336" y="177"/>
                </a:cxn>
                <a:cxn ang="0">
                  <a:pos x="339" y="174"/>
                </a:cxn>
                <a:cxn ang="0">
                  <a:pos x="250" y="67"/>
                </a:cxn>
                <a:cxn ang="0">
                  <a:pos x="255" y="39"/>
                </a:cxn>
                <a:cxn ang="0">
                  <a:pos x="254" y="20"/>
                </a:cxn>
                <a:cxn ang="0">
                  <a:pos x="225" y="36"/>
                </a:cxn>
                <a:cxn ang="0">
                  <a:pos x="201" y="51"/>
                </a:cxn>
                <a:cxn ang="0">
                  <a:pos x="165" y="52"/>
                </a:cxn>
                <a:cxn ang="0">
                  <a:pos x="153" y="61"/>
                </a:cxn>
                <a:cxn ang="0">
                  <a:pos x="180" y="103"/>
                </a:cxn>
                <a:cxn ang="0">
                  <a:pos x="218" y="112"/>
                </a:cxn>
                <a:cxn ang="0">
                  <a:pos x="268" y="178"/>
                </a:cxn>
                <a:cxn ang="0">
                  <a:pos x="268" y="178"/>
                </a:cxn>
                <a:cxn ang="0">
                  <a:pos x="236" y="169"/>
                </a:cxn>
                <a:cxn ang="0">
                  <a:pos x="251" y="161"/>
                </a:cxn>
              </a:cxnLst>
              <a:rect l="0" t="0" r="r" b="b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72">
              <a:extLst>
                <a:ext uri="{FF2B5EF4-FFF2-40B4-BE49-F238E27FC236}">
                  <a16:creationId xmlns:a16="http://schemas.microsoft.com/office/drawing/2014/main" id="{07E84E75-A914-4FC9-A724-DD53071897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0659" y="4710697"/>
              <a:ext cx="84335" cy="36418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13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6" y="3"/>
                </a:cxn>
                <a:cxn ang="0">
                  <a:pos x="19" y="3"/>
                </a:cxn>
              </a:cxnLst>
              <a:rect l="0" t="0" r="r" b="b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8B388564-53BB-4A82-8B87-ED191E2636C6}"/>
                </a:ext>
              </a:extLst>
            </p:cNvPr>
            <p:cNvGrpSpPr/>
            <p:nvPr/>
          </p:nvGrpSpPr>
          <p:grpSpPr>
            <a:xfrm>
              <a:off x="5047587" y="1703386"/>
              <a:ext cx="1307194" cy="1845787"/>
              <a:chOff x="5047587" y="1703386"/>
              <a:chExt cx="1307194" cy="1845787"/>
            </a:xfrm>
            <a:grpFill/>
          </p:grpSpPr>
          <p:sp>
            <p:nvSpPr>
              <p:cNvPr id="143" name="Freeform 66">
                <a:extLst>
                  <a:ext uri="{FF2B5EF4-FFF2-40B4-BE49-F238E27FC236}">
                    <a16:creationId xmlns:a16="http://schemas.microsoft.com/office/drawing/2014/main" id="{7279EE1C-1795-4FA7-8284-47E8FFF6C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7767" y="2882160"/>
                <a:ext cx="251089" cy="205088"/>
              </a:xfrm>
              <a:custGeom>
                <a:avLst/>
                <a:gdLst/>
                <a:ahLst/>
                <a:cxnLst>
                  <a:cxn ang="0">
                    <a:pos x="2" y="19"/>
                  </a:cxn>
                  <a:cxn ang="0">
                    <a:pos x="2" y="31"/>
                  </a:cxn>
                  <a:cxn ang="0">
                    <a:pos x="3" y="36"/>
                  </a:cxn>
                  <a:cxn ang="0">
                    <a:pos x="5" y="41"/>
                  </a:cxn>
                  <a:cxn ang="0">
                    <a:pos x="7" y="47"/>
                  </a:cxn>
                  <a:cxn ang="0">
                    <a:pos x="10" y="56"/>
                  </a:cxn>
                  <a:cxn ang="0">
                    <a:pos x="10" y="61"/>
                  </a:cxn>
                  <a:cxn ang="0">
                    <a:pos x="16" y="65"/>
                  </a:cxn>
                  <a:cxn ang="0">
                    <a:pos x="24" y="70"/>
                  </a:cxn>
                  <a:cxn ang="0">
                    <a:pos x="30" y="73"/>
                  </a:cxn>
                  <a:cxn ang="0">
                    <a:pos x="36" y="72"/>
                  </a:cxn>
                  <a:cxn ang="0">
                    <a:pos x="39" y="76"/>
                  </a:cxn>
                  <a:cxn ang="0">
                    <a:pos x="47" y="78"/>
                  </a:cxn>
                  <a:cxn ang="0">
                    <a:pos x="52" y="84"/>
                  </a:cxn>
                  <a:cxn ang="0">
                    <a:pos x="59" y="83"/>
                  </a:cxn>
                  <a:cxn ang="0">
                    <a:pos x="68" y="85"/>
                  </a:cxn>
                  <a:cxn ang="0">
                    <a:pos x="77" y="85"/>
                  </a:cxn>
                  <a:cxn ang="0">
                    <a:pos x="86" y="88"/>
                  </a:cxn>
                  <a:cxn ang="0">
                    <a:pos x="93" y="89"/>
                  </a:cxn>
                  <a:cxn ang="0">
                    <a:pos x="93" y="82"/>
                  </a:cxn>
                  <a:cxn ang="0">
                    <a:pos x="103" y="71"/>
                  </a:cxn>
                  <a:cxn ang="0">
                    <a:pos x="108" y="67"/>
                  </a:cxn>
                  <a:cxn ang="0">
                    <a:pos x="104" y="56"/>
                  </a:cxn>
                  <a:cxn ang="0">
                    <a:pos x="103" y="46"/>
                  </a:cxn>
                  <a:cxn ang="0">
                    <a:pos x="99" y="40"/>
                  </a:cxn>
                  <a:cxn ang="0">
                    <a:pos x="106" y="35"/>
                  </a:cxn>
                  <a:cxn ang="0">
                    <a:pos x="105" y="25"/>
                  </a:cxn>
                  <a:cxn ang="0">
                    <a:pos x="103" y="16"/>
                  </a:cxn>
                  <a:cxn ang="0">
                    <a:pos x="95" y="10"/>
                  </a:cxn>
                  <a:cxn ang="0">
                    <a:pos x="94" y="9"/>
                  </a:cxn>
                  <a:cxn ang="0">
                    <a:pos x="65" y="8"/>
                  </a:cxn>
                  <a:cxn ang="0">
                    <a:pos x="59" y="6"/>
                  </a:cxn>
                  <a:cxn ang="0">
                    <a:pos x="53" y="9"/>
                  </a:cxn>
                  <a:cxn ang="0">
                    <a:pos x="48" y="2"/>
                  </a:cxn>
                  <a:cxn ang="0">
                    <a:pos x="23" y="9"/>
                  </a:cxn>
                  <a:cxn ang="0">
                    <a:pos x="6" y="15"/>
                  </a:cxn>
                  <a:cxn ang="0">
                    <a:pos x="2" y="18"/>
                  </a:cxn>
                  <a:cxn ang="0">
                    <a:pos x="2" y="19"/>
                  </a:cxn>
                </a:cxnLst>
                <a:rect l="0" t="0" r="r" b="b"/>
                <a:pathLst>
                  <a:path w="109" h="89">
                    <a:moveTo>
                      <a:pt x="2" y="19"/>
                    </a:moveTo>
                    <a:cubicBezTo>
                      <a:pt x="3" y="21"/>
                      <a:pt x="4" y="28"/>
                      <a:pt x="2" y="31"/>
                    </a:cubicBezTo>
                    <a:cubicBezTo>
                      <a:pt x="0" y="34"/>
                      <a:pt x="1" y="35"/>
                      <a:pt x="3" y="36"/>
                    </a:cubicBezTo>
                    <a:cubicBezTo>
                      <a:pt x="5" y="37"/>
                      <a:pt x="5" y="39"/>
                      <a:pt x="5" y="41"/>
                    </a:cubicBezTo>
                    <a:cubicBezTo>
                      <a:pt x="5" y="43"/>
                      <a:pt x="7" y="43"/>
                      <a:pt x="7" y="47"/>
                    </a:cubicBezTo>
                    <a:cubicBezTo>
                      <a:pt x="7" y="51"/>
                      <a:pt x="8" y="54"/>
                      <a:pt x="10" y="56"/>
                    </a:cubicBezTo>
                    <a:cubicBezTo>
                      <a:pt x="11" y="57"/>
                      <a:pt x="11" y="59"/>
                      <a:pt x="10" y="61"/>
                    </a:cubicBezTo>
                    <a:cubicBezTo>
                      <a:pt x="12" y="63"/>
                      <a:pt x="14" y="64"/>
                      <a:pt x="16" y="65"/>
                    </a:cubicBezTo>
                    <a:cubicBezTo>
                      <a:pt x="22" y="67"/>
                      <a:pt x="24" y="68"/>
                      <a:pt x="24" y="70"/>
                    </a:cubicBezTo>
                    <a:cubicBezTo>
                      <a:pt x="24" y="72"/>
                      <a:pt x="29" y="75"/>
                      <a:pt x="30" y="73"/>
                    </a:cubicBezTo>
                    <a:cubicBezTo>
                      <a:pt x="31" y="70"/>
                      <a:pt x="34" y="72"/>
                      <a:pt x="36" y="72"/>
                    </a:cubicBezTo>
                    <a:cubicBezTo>
                      <a:pt x="38" y="72"/>
                      <a:pt x="39" y="74"/>
                      <a:pt x="39" y="76"/>
                    </a:cubicBezTo>
                    <a:cubicBezTo>
                      <a:pt x="40" y="77"/>
                      <a:pt x="45" y="76"/>
                      <a:pt x="47" y="78"/>
                    </a:cubicBezTo>
                    <a:cubicBezTo>
                      <a:pt x="48" y="79"/>
                      <a:pt x="49" y="83"/>
                      <a:pt x="52" y="84"/>
                    </a:cubicBezTo>
                    <a:cubicBezTo>
                      <a:pt x="54" y="86"/>
                      <a:pt x="57" y="82"/>
                      <a:pt x="59" y="83"/>
                    </a:cubicBezTo>
                    <a:cubicBezTo>
                      <a:pt x="60" y="85"/>
                      <a:pt x="65" y="86"/>
                      <a:pt x="68" y="85"/>
                    </a:cubicBezTo>
                    <a:cubicBezTo>
                      <a:pt x="71" y="83"/>
                      <a:pt x="73" y="86"/>
                      <a:pt x="77" y="85"/>
                    </a:cubicBezTo>
                    <a:cubicBezTo>
                      <a:pt x="81" y="85"/>
                      <a:pt x="85" y="86"/>
                      <a:pt x="86" y="88"/>
                    </a:cubicBezTo>
                    <a:cubicBezTo>
                      <a:pt x="87" y="88"/>
                      <a:pt x="90" y="89"/>
                      <a:pt x="93" y="89"/>
                    </a:cubicBezTo>
                    <a:cubicBezTo>
                      <a:pt x="94" y="88"/>
                      <a:pt x="92" y="83"/>
                      <a:pt x="93" y="82"/>
                    </a:cubicBezTo>
                    <a:cubicBezTo>
                      <a:pt x="93" y="81"/>
                      <a:pt x="102" y="73"/>
                      <a:pt x="103" y="71"/>
                    </a:cubicBezTo>
                    <a:cubicBezTo>
                      <a:pt x="105" y="69"/>
                      <a:pt x="107" y="69"/>
                      <a:pt x="108" y="67"/>
                    </a:cubicBezTo>
                    <a:cubicBezTo>
                      <a:pt x="109" y="65"/>
                      <a:pt x="105" y="58"/>
                      <a:pt x="104" y="56"/>
                    </a:cubicBezTo>
                    <a:cubicBezTo>
                      <a:pt x="103" y="55"/>
                      <a:pt x="102" y="49"/>
                      <a:pt x="103" y="46"/>
                    </a:cubicBezTo>
                    <a:cubicBezTo>
                      <a:pt x="104" y="44"/>
                      <a:pt x="99" y="42"/>
                      <a:pt x="99" y="40"/>
                    </a:cubicBezTo>
                    <a:cubicBezTo>
                      <a:pt x="99" y="39"/>
                      <a:pt x="103" y="36"/>
                      <a:pt x="106" y="35"/>
                    </a:cubicBezTo>
                    <a:cubicBezTo>
                      <a:pt x="108" y="34"/>
                      <a:pt x="107" y="27"/>
                      <a:pt x="105" y="25"/>
                    </a:cubicBezTo>
                    <a:cubicBezTo>
                      <a:pt x="103" y="23"/>
                      <a:pt x="102" y="20"/>
                      <a:pt x="103" y="16"/>
                    </a:cubicBezTo>
                    <a:cubicBezTo>
                      <a:pt x="105" y="13"/>
                      <a:pt x="96" y="10"/>
                      <a:pt x="95" y="10"/>
                    </a:cubicBezTo>
                    <a:cubicBezTo>
                      <a:pt x="94" y="10"/>
                      <a:pt x="94" y="10"/>
                      <a:pt x="94" y="9"/>
                    </a:cubicBezTo>
                    <a:cubicBezTo>
                      <a:pt x="86" y="11"/>
                      <a:pt x="66" y="9"/>
                      <a:pt x="65" y="8"/>
                    </a:cubicBezTo>
                    <a:cubicBezTo>
                      <a:pt x="64" y="8"/>
                      <a:pt x="61" y="7"/>
                      <a:pt x="59" y="6"/>
                    </a:cubicBezTo>
                    <a:cubicBezTo>
                      <a:pt x="58" y="8"/>
                      <a:pt x="56" y="9"/>
                      <a:pt x="53" y="9"/>
                    </a:cubicBezTo>
                    <a:cubicBezTo>
                      <a:pt x="48" y="9"/>
                      <a:pt x="48" y="5"/>
                      <a:pt x="48" y="2"/>
                    </a:cubicBezTo>
                    <a:cubicBezTo>
                      <a:pt x="48" y="0"/>
                      <a:pt x="28" y="4"/>
                      <a:pt x="23" y="9"/>
                    </a:cubicBezTo>
                    <a:cubicBezTo>
                      <a:pt x="18" y="15"/>
                      <a:pt x="6" y="13"/>
                      <a:pt x="6" y="15"/>
                    </a:cubicBezTo>
                    <a:cubicBezTo>
                      <a:pt x="5" y="17"/>
                      <a:pt x="3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67">
                <a:extLst>
                  <a:ext uri="{FF2B5EF4-FFF2-40B4-BE49-F238E27FC236}">
                    <a16:creationId xmlns:a16="http://schemas.microsoft.com/office/drawing/2014/main" id="{B7B2BA07-975C-4D48-B179-191488230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4184" y="3215667"/>
                <a:ext cx="95835" cy="90086"/>
              </a:xfrm>
              <a:custGeom>
                <a:avLst/>
                <a:gdLst/>
                <a:ahLst/>
                <a:cxnLst>
                  <a:cxn ang="0">
                    <a:pos x="31" y="35"/>
                  </a:cxn>
                  <a:cxn ang="0">
                    <a:pos x="39" y="23"/>
                  </a:cxn>
                  <a:cxn ang="0">
                    <a:pos x="40" y="8"/>
                  </a:cxn>
                  <a:cxn ang="0">
                    <a:pos x="30" y="2"/>
                  </a:cxn>
                  <a:cxn ang="0">
                    <a:pos x="13" y="1"/>
                  </a:cxn>
                  <a:cxn ang="0">
                    <a:pos x="6" y="2"/>
                  </a:cxn>
                  <a:cxn ang="0">
                    <a:pos x="1" y="5"/>
                  </a:cxn>
                  <a:cxn ang="0">
                    <a:pos x="6" y="13"/>
                  </a:cxn>
                  <a:cxn ang="0">
                    <a:pos x="15" y="24"/>
                  </a:cxn>
                  <a:cxn ang="0">
                    <a:pos x="24" y="34"/>
                  </a:cxn>
                  <a:cxn ang="0">
                    <a:pos x="30" y="39"/>
                  </a:cxn>
                  <a:cxn ang="0">
                    <a:pos x="31" y="35"/>
                  </a:cxn>
                </a:cxnLst>
                <a:rect l="0" t="0" r="r" b="b"/>
                <a:pathLst>
                  <a:path w="41" h="39">
                    <a:moveTo>
                      <a:pt x="31" y="35"/>
                    </a:moveTo>
                    <a:cubicBezTo>
                      <a:pt x="30" y="33"/>
                      <a:pt x="37" y="23"/>
                      <a:pt x="39" y="23"/>
                    </a:cubicBezTo>
                    <a:cubicBezTo>
                      <a:pt x="41" y="23"/>
                      <a:pt x="41" y="13"/>
                      <a:pt x="40" y="8"/>
                    </a:cubicBezTo>
                    <a:cubicBezTo>
                      <a:pt x="35" y="4"/>
                      <a:pt x="30" y="2"/>
                      <a:pt x="30" y="2"/>
                    </a:cubicBezTo>
                    <a:cubicBezTo>
                      <a:pt x="30" y="2"/>
                      <a:pt x="15" y="2"/>
                      <a:pt x="13" y="1"/>
                    </a:cubicBezTo>
                    <a:cubicBezTo>
                      <a:pt x="10" y="0"/>
                      <a:pt x="8" y="4"/>
                      <a:pt x="6" y="2"/>
                    </a:cubicBezTo>
                    <a:cubicBezTo>
                      <a:pt x="3" y="0"/>
                      <a:pt x="0" y="3"/>
                      <a:pt x="1" y="5"/>
                    </a:cubicBezTo>
                    <a:cubicBezTo>
                      <a:pt x="1" y="8"/>
                      <a:pt x="6" y="9"/>
                      <a:pt x="6" y="13"/>
                    </a:cubicBezTo>
                    <a:cubicBezTo>
                      <a:pt x="6" y="17"/>
                      <a:pt x="15" y="22"/>
                      <a:pt x="15" y="24"/>
                    </a:cubicBezTo>
                    <a:cubicBezTo>
                      <a:pt x="15" y="25"/>
                      <a:pt x="21" y="29"/>
                      <a:pt x="24" y="34"/>
                    </a:cubicBezTo>
                    <a:cubicBezTo>
                      <a:pt x="26" y="35"/>
                      <a:pt x="28" y="37"/>
                      <a:pt x="30" y="39"/>
                    </a:cubicBezTo>
                    <a:cubicBezTo>
                      <a:pt x="30" y="37"/>
                      <a:pt x="31" y="36"/>
                      <a:pt x="31" y="3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B34E144F-1A9C-47C9-B37C-47343EC20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183" y="3175416"/>
                <a:ext cx="138003" cy="118836"/>
              </a:xfrm>
              <a:custGeom>
                <a:avLst/>
                <a:gdLst/>
                <a:ahLst/>
                <a:cxnLst>
                  <a:cxn ang="0">
                    <a:pos x="35" y="42"/>
                  </a:cxn>
                  <a:cxn ang="0">
                    <a:pos x="26" y="31"/>
                  </a:cxn>
                  <a:cxn ang="0">
                    <a:pos x="21" y="23"/>
                  </a:cxn>
                  <a:cxn ang="0">
                    <a:pos x="26" y="20"/>
                  </a:cxn>
                  <a:cxn ang="0">
                    <a:pos x="33" y="19"/>
                  </a:cxn>
                  <a:cxn ang="0">
                    <a:pos x="50" y="20"/>
                  </a:cxn>
                  <a:cxn ang="0">
                    <a:pos x="60" y="26"/>
                  </a:cxn>
                  <a:cxn ang="0">
                    <a:pos x="60" y="23"/>
                  </a:cxn>
                  <a:cxn ang="0">
                    <a:pos x="56" y="15"/>
                  </a:cxn>
                  <a:cxn ang="0">
                    <a:pos x="53" y="8"/>
                  </a:cxn>
                  <a:cxn ang="0">
                    <a:pos x="50" y="9"/>
                  </a:cxn>
                  <a:cxn ang="0">
                    <a:pos x="38" y="7"/>
                  </a:cxn>
                  <a:cxn ang="0">
                    <a:pos x="29" y="0"/>
                  </a:cxn>
                  <a:cxn ang="0">
                    <a:pos x="22" y="4"/>
                  </a:cxn>
                  <a:cxn ang="0">
                    <a:pos x="19" y="10"/>
                  </a:cxn>
                  <a:cxn ang="0">
                    <a:pos x="15" y="15"/>
                  </a:cxn>
                  <a:cxn ang="0">
                    <a:pos x="8" y="15"/>
                  </a:cxn>
                  <a:cxn ang="0">
                    <a:pos x="0" y="16"/>
                  </a:cxn>
                  <a:cxn ang="0">
                    <a:pos x="2" y="21"/>
                  </a:cxn>
                  <a:cxn ang="0">
                    <a:pos x="11" y="25"/>
                  </a:cxn>
                  <a:cxn ang="0">
                    <a:pos x="21" y="40"/>
                  </a:cxn>
                  <a:cxn ang="0">
                    <a:pos x="30" y="45"/>
                  </a:cxn>
                  <a:cxn ang="0">
                    <a:pos x="40" y="50"/>
                  </a:cxn>
                  <a:cxn ang="0">
                    <a:pos x="44" y="52"/>
                  </a:cxn>
                  <a:cxn ang="0">
                    <a:pos x="35" y="42"/>
                  </a:cxn>
                </a:cxnLst>
                <a:rect l="0" t="0" r="r" b="b"/>
                <a:pathLst>
                  <a:path w="60" h="52">
                    <a:moveTo>
                      <a:pt x="35" y="42"/>
                    </a:moveTo>
                    <a:cubicBezTo>
                      <a:pt x="35" y="40"/>
                      <a:pt x="26" y="35"/>
                      <a:pt x="26" y="31"/>
                    </a:cubicBezTo>
                    <a:cubicBezTo>
                      <a:pt x="26" y="27"/>
                      <a:pt x="21" y="26"/>
                      <a:pt x="21" y="23"/>
                    </a:cubicBezTo>
                    <a:cubicBezTo>
                      <a:pt x="20" y="21"/>
                      <a:pt x="23" y="18"/>
                      <a:pt x="26" y="20"/>
                    </a:cubicBezTo>
                    <a:cubicBezTo>
                      <a:pt x="28" y="22"/>
                      <a:pt x="30" y="18"/>
                      <a:pt x="33" y="19"/>
                    </a:cubicBezTo>
                    <a:cubicBezTo>
                      <a:pt x="35" y="20"/>
                      <a:pt x="50" y="20"/>
                      <a:pt x="50" y="20"/>
                    </a:cubicBezTo>
                    <a:cubicBezTo>
                      <a:pt x="50" y="20"/>
                      <a:pt x="55" y="22"/>
                      <a:pt x="60" y="26"/>
                    </a:cubicBezTo>
                    <a:cubicBezTo>
                      <a:pt x="60" y="24"/>
                      <a:pt x="60" y="24"/>
                      <a:pt x="60" y="23"/>
                    </a:cubicBezTo>
                    <a:cubicBezTo>
                      <a:pt x="59" y="20"/>
                      <a:pt x="60" y="16"/>
                      <a:pt x="56" y="15"/>
                    </a:cubicBezTo>
                    <a:cubicBezTo>
                      <a:pt x="55" y="14"/>
                      <a:pt x="54" y="11"/>
                      <a:pt x="53" y="8"/>
                    </a:cubicBezTo>
                    <a:cubicBezTo>
                      <a:pt x="52" y="9"/>
                      <a:pt x="50" y="9"/>
                      <a:pt x="50" y="9"/>
                    </a:cubicBezTo>
                    <a:cubicBezTo>
                      <a:pt x="47" y="10"/>
                      <a:pt x="40" y="10"/>
                      <a:pt x="38" y="7"/>
                    </a:cubicBezTo>
                    <a:cubicBezTo>
                      <a:pt x="36" y="5"/>
                      <a:pt x="31" y="1"/>
                      <a:pt x="29" y="0"/>
                    </a:cubicBezTo>
                    <a:cubicBezTo>
                      <a:pt x="28" y="1"/>
                      <a:pt x="24" y="4"/>
                      <a:pt x="22" y="4"/>
                    </a:cubicBezTo>
                    <a:cubicBezTo>
                      <a:pt x="20" y="5"/>
                      <a:pt x="21" y="10"/>
                      <a:pt x="19" y="10"/>
                    </a:cubicBezTo>
                    <a:cubicBezTo>
                      <a:pt x="17" y="10"/>
                      <a:pt x="16" y="13"/>
                      <a:pt x="15" y="15"/>
                    </a:cubicBezTo>
                    <a:cubicBezTo>
                      <a:pt x="15" y="16"/>
                      <a:pt x="10" y="14"/>
                      <a:pt x="8" y="15"/>
                    </a:cubicBezTo>
                    <a:cubicBezTo>
                      <a:pt x="7" y="15"/>
                      <a:pt x="2" y="16"/>
                      <a:pt x="0" y="16"/>
                    </a:cubicBezTo>
                    <a:cubicBezTo>
                      <a:pt x="1" y="18"/>
                      <a:pt x="0" y="21"/>
                      <a:pt x="2" y="21"/>
                    </a:cubicBezTo>
                    <a:cubicBezTo>
                      <a:pt x="5" y="21"/>
                      <a:pt x="11" y="21"/>
                      <a:pt x="11" y="25"/>
                    </a:cubicBezTo>
                    <a:cubicBezTo>
                      <a:pt x="11" y="29"/>
                      <a:pt x="18" y="37"/>
                      <a:pt x="21" y="40"/>
                    </a:cubicBezTo>
                    <a:cubicBezTo>
                      <a:pt x="24" y="43"/>
                      <a:pt x="30" y="43"/>
                      <a:pt x="30" y="45"/>
                    </a:cubicBezTo>
                    <a:cubicBezTo>
                      <a:pt x="30" y="48"/>
                      <a:pt x="35" y="50"/>
                      <a:pt x="40" y="50"/>
                    </a:cubicBezTo>
                    <a:cubicBezTo>
                      <a:pt x="41" y="50"/>
                      <a:pt x="43" y="51"/>
                      <a:pt x="44" y="52"/>
                    </a:cubicBezTo>
                    <a:cubicBezTo>
                      <a:pt x="41" y="47"/>
                      <a:pt x="35" y="43"/>
                      <a:pt x="35" y="4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69">
                <a:extLst>
                  <a:ext uri="{FF2B5EF4-FFF2-40B4-BE49-F238E27FC236}">
                    <a16:creationId xmlns:a16="http://schemas.microsoft.com/office/drawing/2014/main" id="{546DEDA5-C950-4935-BEEF-D4E7EC4D5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2353" y="3301918"/>
                <a:ext cx="47919" cy="93919"/>
              </a:xfrm>
              <a:custGeom>
                <a:avLst/>
                <a:gdLst/>
                <a:ahLst/>
                <a:cxnLst>
                  <a:cxn ang="0">
                    <a:pos x="14" y="35"/>
                  </a:cxn>
                  <a:cxn ang="0">
                    <a:pos x="17" y="31"/>
                  </a:cxn>
                  <a:cxn ang="0">
                    <a:pos x="21" y="24"/>
                  </a:cxn>
                  <a:cxn ang="0">
                    <a:pos x="21" y="24"/>
                  </a:cxn>
                  <a:cxn ang="0">
                    <a:pos x="15" y="17"/>
                  </a:cxn>
                  <a:cxn ang="0">
                    <a:pos x="16" y="5"/>
                  </a:cxn>
                  <a:cxn ang="0">
                    <a:pos x="6" y="0"/>
                  </a:cxn>
                  <a:cxn ang="0">
                    <a:pos x="1" y="8"/>
                  </a:cxn>
                  <a:cxn ang="0">
                    <a:pos x="4" y="15"/>
                  </a:cxn>
                  <a:cxn ang="0">
                    <a:pos x="3" y="32"/>
                  </a:cxn>
                  <a:cxn ang="0">
                    <a:pos x="11" y="41"/>
                  </a:cxn>
                  <a:cxn ang="0">
                    <a:pos x="14" y="35"/>
                  </a:cxn>
                </a:cxnLst>
                <a:rect l="0" t="0" r="r" b="b"/>
                <a:pathLst>
                  <a:path w="21" h="41">
                    <a:moveTo>
                      <a:pt x="14" y="35"/>
                    </a:moveTo>
                    <a:cubicBezTo>
                      <a:pt x="17" y="35"/>
                      <a:pt x="15" y="33"/>
                      <a:pt x="17" y="31"/>
                    </a:cubicBezTo>
                    <a:cubicBezTo>
                      <a:pt x="19" y="29"/>
                      <a:pt x="21" y="26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8" y="21"/>
                      <a:pt x="15" y="20"/>
                      <a:pt x="15" y="17"/>
                    </a:cubicBezTo>
                    <a:cubicBezTo>
                      <a:pt x="14" y="14"/>
                      <a:pt x="15" y="9"/>
                      <a:pt x="16" y="5"/>
                    </a:cubicBezTo>
                    <a:cubicBezTo>
                      <a:pt x="14" y="4"/>
                      <a:pt x="8" y="0"/>
                      <a:pt x="6" y="0"/>
                    </a:cubicBezTo>
                    <a:cubicBezTo>
                      <a:pt x="4" y="0"/>
                      <a:pt x="1" y="4"/>
                      <a:pt x="1" y="8"/>
                    </a:cubicBezTo>
                    <a:cubicBezTo>
                      <a:pt x="5" y="10"/>
                      <a:pt x="7" y="12"/>
                      <a:pt x="4" y="15"/>
                    </a:cubicBezTo>
                    <a:cubicBezTo>
                      <a:pt x="1" y="18"/>
                      <a:pt x="0" y="29"/>
                      <a:pt x="3" y="32"/>
                    </a:cubicBezTo>
                    <a:cubicBezTo>
                      <a:pt x="7" y="34"/>
                      <a:pt x="8" y="40"/>
                      <a:pt x="11" y="41"/>
                    </a:cubicBezTo>
                    <a:cubicBezTo>
                      <a:pt x="12" y="38"/>
                      <a:pt x="12" y="35"/>
                      <a:pt x="14" y="3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C7628851-9EC2-46AD-BE7C-6D2992D2D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765" y="3091081"/>
                <a:ext cx="193588" cy="86253"/>
              </a:xfrm>
              <a:custGeom>
                <a:avLst/>
                <a:gdLst/>
                <a:ahLst/>
                <a:cxnLst>
                  <a:cxn ang="0">
                    <a:pos x="71" y="3"/>
                  </a:cxn>
                  <a:cxn ang="0">
                    <a:pos x="60" y="0"/>
                  </a:cxn>
                  <a:cxn ang="0">
                    <a:pos x="58" y="5"/>
                  </a:cxn>
                  <a:cxn ang="0">
                    <a:pos x="48" y="5"/>
                  </a:cxn>
                  <a:cxn ang="0">
                    <a:pos x="42" y="10"/>
                  </a:cxn>
                  <a:cxn ang="0">
                    <a:pos x="38" y="17"/>
                  </a:cxn>
                  <a:cxn ang="0">
                    <a:pos x="33" y="20"/>
                  </a:cxn>
                  <a:cxn ang="0">
                    <a:pos x="22" y="22"/>
                  </a:cxn>
                  <a:cxn ang="0">
                    <a:pos x="15" y="23"/>
                  </a:cxn>
                  <a:cxn ang="0">
                    <a:pos x="9" y="24"/>
                  </a:cxn>
                  <a:cxn ang="0">
                    <a:pos x="2" y="22"/>
                  </a:cxn>
                  <a:cxn ang="0">
                    <a:pos x="1" y="28"/>
                  </a:cxn>
                  <a:cxn ang="0">
                    <a:pos x="7" y="31"/>
                  </a:cxn>
                  <a:cxn ang="0">
                    <a:pos x="14" y="32"/>
                  </a:cxn>
                  <a:cxn ang="0">
                    <a:pos x="21" y="30"/>
                  </a:cxn>
                  <a:cxn ang="0">
                    <a:pos x="30" y="29"/>
                  </a:cxn>
                  <a:cxn ang="0">
                    <a:pos x="32" y="34"/>
                  </a:cxn>
                  <a:cxn ang="0">
                    <a:pos x="42" y="35"/>
                  </a:cxn>
                  <a:cxn ang="0">
                    <a:pos x="55" y="37"/>
                  </a:cxn>
                  <a:cxn ang="0">
                    <a:pos x="64" y="34"/>
                  </a:cxn>
                  <a:cxn ang="0">
                    <a:pos x="72" y="31"/>
                  </a:cxn>
                  <a:cxn ang="0">
                    <a:pos x="72" y="31"/>
                  </a:cxn>
                  <a:cxn ang="0">
                    <a:pos x="74" y="29"/>
                  </a:cxn>
                  <a:cxn ang="0">
                    <a:pos x="76" y="24"/>
                  </a:cxn>
                  <a:cxn ang="0">
                    <a:pos x="77" y="19"/>
                  </a:cxn>
                  <a:cxn ang="0">
                    <a:pos x="82" y="16"/>
                  </a:cxn>
                  <a:cxn ang="0">
                    <a:pos x="84" y="13"/>
                  </a:cxn>
                  <a:cxn ang="0">
                    <a:pos x="79" y="4"/>
                  </a:cxn>
                  <a:cxn ang="0">
                    <a:pos x="71" y="3"/>
                  </a:cxn>
                </a:cxnLst>
                <a:rect l="0" t="0" r="r" b="b"/>
                <a:pathLst>
                  <a:path w="84" h="37">
                    <a:moveTo>
                      <a:pt x="71" y="3"/>
                    </a:moveTo>
                    <a:cubicBezTo>
                      <a:pt x="68" y="0"/>
                      <a:pt x="60" y="0"/>
                      <a:pt x="60" y="0"/>
                    </a:cubicBezTo>
                    <a:cubicBezTo>
                      <a:pt x="60" y="0"/>
                      <a:pt x="59" y="3"/>
                      <a:pt x="58" y="5"/>
                    </a:cubicBezTo>
                    <a:cubicBezTo>
                      <a:pt x="57" y="6"/>
                      <a:pt x="52" y="6"/>
                      <a:pt x="48" y="5"/>
                    </a:cubicBezTo>
                    <a:cubicBezTo>
                      <a:pt x="47" y="7"/>
                      <a:pt x="43" y="8"/>
                      <a:pt x="42" y="10"/>
                    </a:cubicBezTo>
                    <a:cubicBezTo>
                      <a:pt x="42" y="12"/>
                      <a:pt x="36" y="11"/>
                      <a:pt x="38" y="17"/>
                    </a:cubicBezTo>
                    <a:cubicBezTo>
                      <a:pt x="40" y="23"/>
                      <a:pt x="35" y="21"/>
                      <a:pt x="33" y="20"/>
                    </a:cubicBezTo>
                    <a:cubicBezTo>
                      <a:pt x="32" y="19"/>
                      <a:pt x="24" y="20"/>
                      <a:pt x="22" y="22"/>
                    </a:cubicBezTo>
                    <a:cubicBezTo>
                      <a:pt x="20" y="24"/>
                      <a:pt x="17" y="24"/>
                      <a:pt x="15" y="23"/>
                    </a:cubicBezTo>
                    <a:cubicBezTo>
                      <a:pt x="14" y="22"/>
                      <a:pt x="10" y="21"/>
                      <a:pt x="9" y="24"/>
                    </a:cubicBezTo>
                    <a:cubicBezTo>
                      <a:pt x="7" y="26"/>
                      <a:pt x="4" y="22"/>
                      <a:pt x="2" y="22"/>
                    </a:cubicBezTo>
                    <a:cubicBezTo>
                      <a:pt x="0" y="22"/>
                      <a:pt x="1" y="27"/>
                      <a:pt x="1" y="28"/>
                    </a:cubicBezTo>
                    <a:cubicBezTo>
                      <a:pt x="1" y="29"/>
                      <a:pt x="4" y="32"/>
                      <a:pt x="7" y="31"/>
                    </a:cubicBezTo>
                    <a:cubicBezTo>
                      <a:pt x="9" y="30"/>
                      <a:pt x="12" y="31"/>
                      <a:pt x="14" y="32"/>
                    </a:cubicBezTo>
                    <a:cubicBezTo>
                      <a:pt x="16" y="34"/>
                      <a:pt x="19" y="31"/>
                      <a:pt x="21" y="30"/>
                    </a:cubicBezTo>
                    <a:cubicBezTo>
                      <a:pt x="22" y="29"/>
                      <a:pt x="29" y="29"/>
                      <a:pt x="30" y="29"/>
                    </a:cubicBezTo>
                    <a:cubicBezTo>
                      <a:pt x="30" y="29"/>
                      <a:pt x="31" y="33"/>
                      <a:pt x="32" y="34"/>
                    </a:cubicBezTo>
                    <a:cubicBezTo>
                      <a:pt x="33" y="34"/>
                      <a:pt x="38" y="35"/>
                      <a:pt x="42" y="35"/>
                    </a:cubicBezTo>
                    <a:cubicBezTo>
                      <a:pt x="46" y="35"/>
                      <a:pt x="53" y="37"/>
                      <a:pt x="55" y="37"/>
                    </a:cubicBezTo>
                    <a:cubicBezTo>
                      <a:pt x="57" y="37"/>
                      <a:pt x="60" y="34"/>
                      <a:pt x="64" y="34"/>
                    </a:cubicBezTo>
                    <a:cubicBezTo>
                      <a:pt x="69" y="34"/>
                      <a:pt x="71" y="31"/>
                      <a:pt x="7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30"/>
                      <a:pt x="73" y="29"/>
                      <a:pt x="74" y="29"/>
                    </a:cubicBezTo>
                    <a:cubicBezTo>
                      <a:pt x="76" y="28"/>
                      <a:pt x="74" y="25"/>
                      <a:pt x="76" y="24"/>
                    </a:cubicBezTo>
                    <a:cubicBezTo>
                      <a:pt x="77" y="22"/>
                      <a:pt x="75" y="19"/>
                      <a:pt x="77" y="19"/>
                    </a:cubicBezTo>
                    <a:cubicBezTo>
                      <a:pt x="79" y="20"/>
                      <a:pt x="82" y="20"/>
                      <a:pt x="82" y="16"/>
                    </a:cubicBezTo>
                    <a:cubicBezTo>
                      <a:pt x="82" y="15"/>
                      <a:pt x="83" y="14"/>
                      <a:pt x="84" y="13"/>
                    </a:cubicBezTo>
                    <a:cubicBezTo>
                      <a:pt x="81" y="10"/>
                      <a:pt x="79" y="4"/>
                      <a:pt x="79" y="4"/>
                    </a:cubicBezTo>
                    <a:cubicBezTo>
                      <a:pt x="79" y="4"/>
                      <a:pt x="74" y="6"/>
                      <a:pt x="71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C2E7D837-09BD-4AC7-8228-D426B92AB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601" y="3100665"/>
                <a:ext cx="172503" cy="97753"/>
              </a:xfrm>
              <a:custGeom>
                <a:avLst/>
                <a:gdLst/>
                <a:ahLst/>
                <a:cxnLst>
                  <a:cxn ang="0">
                    <a:pos x="71" y="8"/>
                  </a:cxn>
                  <a:cxn ang="0">
                    <a:pos x="68" y="7"/>
                  </a:cxn>
                  <a:cxn ang="0">
                    <a:pos x="61" y="4"/>
                  </a:cxn>
                  <a:cxn ang="0">
                    <a:pos x="51" y="1"/>
                  </a:cxn>
                  <a:cxn ang="0">
                    <a:pos x="40" y="7"/>
                  </a:cxn>
                  <a:cxn ang="0">
                    <a:pos x="28" y="11"/>
                  </a:cxn>
                  <a:cxn ang="0">
                    <a:pos x="13" y="11"/>
                  </a:cxn>
                  <a:cxn ang="0">
                    <a:pos x="12" y="9"/>
                  </a:cxn>
                  <a:cxn ang="0">
                    <a:pos x="10" y="12"/>
                  </a:cxn>
                  <a:cxn ang="0">
                    <a:pos x="5" y="15"/>
                  </a:cxn>
                  <a:cxn ang="0">
                    <a:pos x="4" y="20"/>
                  </a:cxn>
                  <a:cxn ang="0">
                    <a:pos x="2" y="25"/>
                  </a:cxn>
                  <a:cxn ang="0">
                    <a:pos x="0" y="27"/>
                  </a:cxn>
                  <a:cxn ang="0">
                    <a:pos x="3" y="32"/>
                  </a:cxn>
                  <a:cxn ang="0">
                    <a:pos x="3" y="32"/>
                  </a:cxn>
                  <a:cxn ang="0">
                    <a:pos x="12" y="39"/>
                  </a:cxn>
                  <a:cxn ang="0">
                    <a:pos x="24" y="41"/>
                  </a:cxn>
                  <a:cxn ang="0">
                    <a:pos x="39" y="37"/>
                  </a:cxn>
                  <a:cxn ang="0">
                    <a:pos x="44" y="38"/>
                  </a:cxn>
                  <a:cxn ang="0">
                    <a:pos x="47" y="39"/>
                  </a:cxn>
                  <a:cxn ang="0">
                    <a:pos x="54" y="34"/>
                  </a:cxn>
                  <a:cxn ang="0">
                    <a:pos x="64" y="17"/>
                  </a:cxn>
                  <a:cxn ang="0">
                    <a:pos x="72" y="12"/>
                  </a:cxn>
                  <a:cxn ang="0">
                    <a:pos x="71" y="8"/>
                  </a:cxn>
                </a:cxnLst>
                <a:rect l="0" t="0" r="r" b="b"/>
                <a:pathLst>
                  <a:path w="74" h="42">
                    <a:moveTo>
                      <a:pt x="71" y="8"/>
                    </a:moveTo>
                    <a:cubicBezTo>
                      <a:pt x="70" y="8"/>
                      <a:pt x="69" y="7"/>
                      <a:pt x="68" y="7"/>
                    </a:cubicBezTo>
                    <a:cubicBezTo>
                      <a:pt x="65" y="6"/>
                      <a:pt x="62" y="5"/>
                      <a:pt x="61" y="4"/>
                    </a:cubicBezTo>
                    <a:cubicBezTo>
                      <a:pt x="59" y="2"/>
                      <a:pt x="52" y="1"/>
                      <a:pt x="51" y="1"/>
                    </a:cubicBezTo>
                    <a:cubicBezTo>
                      <a:pt x="50" y="0"/>
                      <a:pt x="43" y="7"/>
                      <a:pt x="40" y="7"/>
                    </a:cubicBezTo>
                    <a:cubicBezTo>
                      <a:pt x="38" y="7"/>
                      <a:pt x="28" y="9"/>
                      <a:pt x="28" y="11"/>
                    </a:cubicBezTo>
                    <a:cubicBezTo>
                      <a:pt x="28" y="14"/>
                      <a:pt x="16" y="14"/>
                      <a:pt x="13" y="11"/>
                    </a:cubicBezTo>
                    <a:cubicBezTo>
                      <a:pt x="13" y="11"/>
                      <a:pt x="12" y="10"/>
                      <a:pt x="12" y="9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10" y="16"/>
                      <a:pt x="7" y="16"/>
                      <a:pt x="5" y="15"/>
                    </a:cubicBezTo>
                    <a:cubicBezTo>
                      <a:pt x="3" y="15"/>
                      <a:pt x="5" y="18"/>
                      <a:pt x="4" y="20"/>
                    </a:cubicBezTo>
                    <a:cubicBezTo>
                      <a:pt x="2" y="21"/>
                      <a:pt x="4" y="24"/>
                      <a:pt x="2" y="25"/>
                    </a:cubicBezTo>
                    <a:cubicBezTo>
                      <a:pt x="1" y="25"/>
                      <a:pt x="0" y="26"/>
                      <a:pt x="0" y="27"/>
                    </a:cubicBezTo>
                    <a:cubicBezTo>
                      <a:pt x="1" y="28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5" y="33"/>
                      <a:pt x="10" y="37"/>
                      <a:pt x="12" y="39"/>
                    </a:cubicBezTo>
                    <a:cubicBezTo>
                      <a:pt x="14" y="42"/>
                      <a:pt x="21" y="42"/>
                      <a:pt x="24" y="41"/>
                    </a:cubicBezTo>
                    <a:cubicBezTo>
                      <a:pt x="26" y="41"/>
                      <a:pt x="39" y="37"/>
                      <a:pt x="39" y="37"/>
                    </a:cubicBezTo>
                    <a:cubicBezTo>
                      <a:pt x="39" y="37"/>
                      <a:pt x="42" y="38"/>
                      <a:pt x="44" y="38"/>
                    </a:cubicBezTo>
                    <a:cubicBezTo>
                      <a:pt x="44" y="38"/>
                      <a:pt x="46" y="38"/>
                      <a:pt x="47" y="39"/>
                    </a:cubicBezTo>
                    <a:cubicBezTo>
                      <a:pt x="48" y="38"/>
                      <a:pt x="51" y="37"/>
                      <a:pt x="54" y="34"/>
                    </a:cubicBezTo>
                    <a:cubicBezTo>
                      <a:pt x="57" y="30"/>
                      <a:pt x="63" y="18"/>
                      <a:pt x="64" y="17"/>
                    </a:cubicBezTo>
                    <a:cubicBezTo>
                      <a:pt x="66" y="16"/>
                      <a:pt x="70" y="14"/>
                      <a:pt x="72" y="12"/>
                    </a:cubicBezTo>
                    <a:cubicBezTo>
                      <a:pt x="74" y="11"/>
                      <a:pt x="73" y="9"/>
                      <a:pt x="71" y="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72">
                <a:extLst>
                  <a:ext uri="{FF2B5EF4-FFF2-40B4-BE49-F238E27FC236}">
                    <a16:creationId xmlns:a16="http://schemas.microsoft.com/office/drawing/2014/main" id="{9C5D46BD-5B96-4B6D-979D-BAE1C8626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9849" y="3022079"/>
                <a:ext cx="162921" cy="84335"/>
              </a:xfrm>
              <a:custGeom>
                <a:avLst/>
                <a:gdLst/>
                <a:ahLst/>
                <a:cxnLst>
                  <a:cxn ang="0">
                    <a:pos x="68" y="17"/>
                  </a:cxn>
                  <a:cxn ang="0">
                    <a:pos x="60" y="15"/>
                  </a:cxn>
                  <a:cxn ang="0">
                    <a:pos x="57" y="11"/>
                  </a:cxn>
                  <a:cxn ang="0">
                    <a:pos x="51" y="12"/>
                  </a:cxn>
                  <a:cxn ang="0">
                    <a:pos x="45" y="9"/>
                  </a:cxn>
                  <a:cxn ang="0">
                    <a:pos x="37" y="4"/>
                  </a:cxn>
                  <a:cxn ang="0">
                    <a:pos x="31" y="0"/>
                  </a:cxn>
                  <a:cxn ang="0">
                    <a:pos x="30" y="1"/>
                  </a:cxn>
                  <a:cxn ang="0">
                    <a:pos x="24" y="2"/>
                  </a:cxn>
                  <a:cxn ang="0">
                    <a:pos x="15" y="6"/>
                  </a:cxn>
                  <a:cxn ang="0">
                    <a:pos x="3" y="10"/>
                  </a:cxn>
                  <a:cxn ang="0">
                    <a:pos x="4" y="16"/>
                  </a:cxn>
                  <a:cxn ang="0">
                    <a:pos x="8" y="26"/>
                  </a:cxn>
                  <a:cxn ang="0">
                    <a:pos x="20" y="35"/>
                  </a:cxn>
                  <a:cxn ang="0">
                    <a:pos x="19" y="35"/>
                  </a:cxn>
                  <a:cxn ang="0">
                    <a:pos x="29" y="35"/>
                  </a:cxn>
                  <a:cxn ang="0">
                    <a:pos x="31" y="30"/>
                  </a:cxn>
                  <a:cxn ang="0">
                    <a:pos x="42" y="33"/>
                  </a:cxn>
                  <a:cxn ang="0">
                    <a:pos x="50" y="34"/>
                  </a:cxn>
                  <a:cxn ang="0">
                    <a:pos x="51" y="36"/>
                  </a:cxn>
                  <a:cxn ang="0">
                    <a:pos x="54" y="33"/>
                  </a:cxn>
                  <a:cxn ang="0">
                    <a:pos x="65" y="27"/>
                  </a:cxn>
                  <a:cxn ang="0">
                    <a:pos x="71" y="22"/>
                  </a:cxn>
                  <a:cxn ang="0">
                    <a:pos x="68" y="17"/>
                  </a:cxn>
                </a:cxnLst>
                <a:rect l="0" t="0" r="r" b="b"/>
                <a:pathLst>
                  <a:path w="71" h="36">
                    <a:moveTo>
                      <a:pt x="68" y="17"/>
                    </a:moveTo>
                    <a:cubicBezTo>
                      <a:pt x="66" y="15"/>
                      <a:pt x="61" y="16"/>
                      <a:pt x="60" y="15"/>
                    </a:cubicBezTo>
                    <a:cubicBezTo>
                      <a:pt x="60" y="13"/>
                      <a:pt x="59" y="11"/>
                      <a:pt x="57" y="11"/>
                    </a:cubicBezTo>
                    <a:cubicBezTo>
                      <a:pt x="55" y="11"/>
                      <a:pt x="52" y="9"/>
                      <a:pt x="51" y="12"/>
                    </a:cubicBezTo>
                    <a:cubicBezTo>
                      <a:pt x="50" y="14"/>
                      <a:pt x="45" y="11"/>
                      <a:pt x="45" y="9"/>
                    </a:cubicBezTo>
                    <a:cubicBezTo>
                      <a:pt x="45" y="7"/>
                      <a:pt x="43" y="6"/>
                      <a:pt x="37" y="4"/>
                    </a:cubicBezTo>
                    <a:cubicBezTo>
                      <a:pt x="35" y="3"/>
                      <a:pt x="33" y="2"/>
                      <a:pt x="31" y="0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29" y="3"/>
                      <a:pt x="26" y="0"/>
                      <a:pt x="24" y="2"/>
                    </a:cubicBezTo>
                    <a:cubicBezTo>
                      <a:pt x="23" y="3"/>
                      <a:pt x="18" y="3"/>
                      <a:pt x="15" y="6"/>
                    </a:cubicBezTo>
                    <a:cubicBezTo>
                      <a:pt x="12" y="8"/>
                      <a:pt x="7" y="10"/>
                      <a:pt x="3" y="10"/>
                    </a:cubicBezTo>
                    <a:cubicBezTo>
                      <a:pt x="0" y="11"/>
                      <a:pt x="3" y="14"/>
                      <a:pt x="4" y="16"/>
                    </a:cubicBezTo>
                    <a:cubicBezTo>
                      <a:pt x="5" y="19"/>
                      <a:pt x="5" y="24"/>
                      <a:pt x="8" y="26"/>
                    </a:cubicBezTo>
                    <a:cubicBezTo>
                      <a:pt x="10" y="28"/>
                      <a:pt x="19" y="33"/>
                      <a:pt x="20" y="35"/>
                    </a:cubicBezTo>
                    <a:cubicBezTo>
                      <a:pt x="20" y="35"/>
                      <a:pt x="20" y="35"/>
                      <a:pt x="19" y="35"/>
                    </a:cubicBezTo>
                    <a:cubicBezTo>
                      <a:pt x="23" y="36"/>
                      <a:pt x="28" y="36"/>
                      <a:pt x="29" y="35"/>
                    </a:cubicBezTo>
                    <a:cubicBezTo>
                      <a:pt x="30" y="33"/>
                      <a:pt x="31" y="30"/>
                      <a:pt x="31" y="30"/>
                    </a:cubicBezTo>
                    <a:cubicBezTo>
                      <a:pt x="31" y="30"/>
                      <a:pt x="39" y="30"/>
                      <a:pt x="42" y="33"/>
                    </a:cubicBezTo>
                    <a:cubicBezTo>
                      <a:pt x="45" y="36"/>
                      <a:pt x="50" y="34"/>
                      <a:pt x="50" y="34"/>
                    </a:cubicBezTo>
                    <a:cubicBezTo>
                      <a:pt x="50" y="34"/>
                      <a:pt x="50" y="35"/>
                      <a:pt x="51" y="36"/>
                    </a:cubicBezTo>
                    <a:cubicBezTo>
                      <a:pt x="52" y="34"/>
                      <a:pt x="53" y="33"/>
                      <a:pt x="54" y="33"/>
                    </a:cubicBezTo>
                    <a:cubicBezTo>
                      <a:pt x="57" y="32"/>
                      <a:pt x="62" y="32"/>
                      <a:pt x="65" y="27"/>
                    </a:cubicBezTo>
                    <a:cubicBezTo>
                      <a:pt x="66" y="25"/>
                      <a:pt x="69" y="23"/>
                      <a:pt x="71" y="22"/>
                    </a:cubicBezTo>
                    <a:cubicBezTo>
                      <a:pt x="70" y="20"/>
                      <a:pt x="69" y="17"/>
                      <a:pt x="68" y="1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73">
                <a:extLst>
                  <a:ext uri="{FF2B5EF4-FFF2-40B4-BE49-F238E27FC236}">
                    <a16:creationId xmlns:a16="http://schemas.microsoft.com/office/drawing/2014/main" id="{74C80C8D-3525-4499-91AA-B34D5E7CA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769" y="3071914"/>
                <a:ext cx="145669" cy="61334"/>
              </a:xfrm>
              <a:custGeom>
                <a:avLst/>
                <a:gdLst/>
                <a:ahLst/>
                <a:cxnLst>
                  <a:cxn ang="0">
                    <a:pos x="47" y="3"/>
                  </a:cxn>
                  <a:cxn ang="0">
                    <a:pos x="38" y="3"/>
                  </a:cxn>
                  <a:cxn ang="0">
                    <a:pos x="29" y="1"/>
                  </a:cxn>
                  <a:cxn ang="0">
                    <a:pos x="22" y="2"/>
                  </a:cxn>
                  <a:cxn ang="0">
                    <a:pos x="20" y="1"/>
                  </a:cxn>
                  <a:cxn ang="0">
                    <a:pos x="14" y="6"/>
                  </a:cxn>
                  <a:cxn ang="0">
                    <a:pos x="3" y="12"/>
                  </a:cxn>
                  <a:cxn ang="0">
                    <a:pos x="0" y="15"/>
                  </a:cxn>
                  <a:cxn ang="0">
                    <a:pos x="5" y="24"/>
                  </a:cxn>
                  <a:cxn ang="0">
                    <a:pos x="20" y="24"/>
                  </a:cxn>
                  <a:cxn ang="0">
                    <a:pos x="32" y="20"/>
                  </a:cxn>
                  <a:cxn ang="0">
                    <a:pos x="43" y="14"/>
                  </a:cxn>
                  <a:cxn ang="0">
                    <a:pos x="53" y="17"/>
                  </a:cxn>
                  <a:cxn ang="0">
                    <a:pos x="60" y="20"/>
                  </a:cxn>
                  <a:cxn ang="0">
                    <a:pos x="58" y="16"/>
                  </a:cxn>
                  <a:cxn ang="0">
                    <a:pos x="63" y="8"/>
                  </a:cxn>
                  <a:cxn ang="0">
                    <a:pos x="63" y="7"/>
                  </a:cxn>
                  <a:cxn ang="0">
                    <a:pos x="56" y="6"/>
                  </a:cxn>
                  <a:cxn ang="0">
                    <a:pos x="47" y="3"/>
                  </a:cxn>
                </a:cxnLst>
                <a:rect l="0" t="0" r="r" b="b"/>
                <a:pathLst>
                  <a:path w="63" h="27">
                    <a:moveTo>
                      <a:pt x="47" y="3"/>
                    </a:moveTo>
                    <a:cubicBezTo>
                      <a:pt x="43" y="4"/>
                      <a:pt x="41" y="1"/>
                      <a:pt x="38" y="3"/>
                    </a:cubicBezTo>
                    <a:cubicBezTo>
                      <a:pt x="35" y="4"/>
                      <a:pt x="30" y="3"/>
                      <a:pt x="29" y="1"/>
                    </a:cubicBezTo>
                    <a:cubicBezTo>
                      <a:pt x="27" y="0"/>
                      <a:pt x="24" y="4"/>
                      <a:pt x="22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18" y="2"/>
                      <a:pt x="15" y="4"/>
                      <a:pt x="14" y="6"/>
                    </a:cubicBezTo>
                    <a:cubicBezTo>
                      <a:pt x="11" y="11"/>
                      <a:pt x="6" y="11"/>
                      <a:pt x="3" y="12"/>
                    </a:cubicBezTo>
                    <a:cubicBezTo>
                      <a:pt x="2" y="12"/>
                      <a:pt x="1" y="13"/>
                      <a:pt x="0" y="15"/>
                    </a:cubicBezTo>
                    <a:cubicBezTo>
                      <a:pt x="1" y="18"/>
                      <a:pt x="3" y="22"/>
                      <a:pt x="5" y="24"/>
                    </a:cubicBezTo>
                    <a:cubicBezTo>
                      <a:pt x="8" y="27"/>
                      <a:pt x="20" y="27"/>
                      <a:pt x="20" y="24"/>
                    </a:cubicBezTo>
                    <a:cubicBezTo>
                      <a:pt x="20" y="22"/>
                      <a:pt x="30" y="20"/>
                      <a:pt x="32" y="20"/>
                    </a:cubicBezTo>
                    <a:cubicBezTo>
                      <a:pt x="35" y="20"/>
                      <a:pt x="42" y="13"/>
                      <a:pt x="43" y="14"/>
                    </a:cubicBezTo>
                    <a:cubicBezTo>
                      <a:pt x="44" y="14"/>
                      <a:pt x="51" y="15"/>
                      <a:pt x="53" y="17"/>
                    </a:cubicBezTo>
                    <a:cubicBezTo>
                      <a:pt x="54" y="18"/>
                      <a:pt x="57" y="19"/>
                      <a:pt x="60" y="20"/>
                    </a:cubicBezTo>
                    <a:cubicBezTo>
                      <a:pt x="59" y="18"/>
                      <a:pt x="58" y="17"/>
                      <a:pt x="58" y="16"/>
                    </a:cubicBezTo>
                    <a:cubicBezTo>
                      <a:pt x="58" y="14"/>
                      <a:pt x="62" y="9"/>
                      <a:pt x="63" y="8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0" y="7"/>
                      <a:pt x="57" y="6"/>
                      <a:pt x="56" y="6"/>
                    </a:cubicBezTo>
                    <a:cubicBezTo>
                      <a:pt x="55" y="4"/>
                      <a:pt x="51" y="3"/>
                      <a:pt x="47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74">
                <a:extLst>
                  <a:ext uri="{FF2B5EF4-FFF2-40B4-BE49-F238E27FC236}">
                    <a16:creationId xmlns:a16="http://schemas.microsoft.com/office/drawing/2014/main" id="{A90F8E4D-304A-4C9E-99AF-B8D75D32B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754" y="3315336"/>
                <a:ext cx="97753" cy="161003"/>
              </a:xfrm>
              <a:custGeom>
                <a:avLst/>
                <a:gdLst/>
                <a:ahLst/>
                <a:cxnLst>
                  <a:cxn ang="0">
                    <a:pos x="30" y="57"/>
                  </a:cxn>
                  <a:cxn ang="0">
                    <a:pos x="28" y="52"/>
                  </a:cxn>
                  <a:cxn ang="0">
                    <a:pos x="31" y="45"/>
                  </a:cxn>
                  <a:cxn ang="0">
                    <a:pos x="27" y="39"/>
                  </a:cxn>
                  <a:cxn ang="0">
                    <a:pos x="30" y="35"/>
                  </a:cxn>
                  <a:cxn ang="0">
                    <a:pos x="32" y="27"/>
                  </a:cxn>
                  <a:cxn ang="0">
                    <a:pos x="31" y="17"/>
                  </a:cxn>
                  <a:cxn ang="0">
                    <a:pos x="39" y="10"/>
                  </a:cxn>
                  <a:cxn ang="0">
                    <a:pos x="36" y="6"/>
                  </a:cxn>
                  <a:cxn ang="0">
                    <a:pos x="29" y="4"/>
                  </a:cxn>
                  <a:cxn ang="0">
                    <a:pos x="25" y="4"/>
                  </a:cxn>
                  <a:cxn ang="0">
                    <a:pos x="18" y="3"/>
                  </a:cxn>
                  <a:cxn ang="0">
                    <a:pos x="14" y="2"/>
                  </a:cxn>
                  <a:cxn ang="0">
                    <a:pos x="11" y="4"/>
                  </a:cxn>
                  <a:cxn ang="0">
                    <a:pos x="11" y="11"/>
                  </a:cxn>
                  <a:cxn ang="0">
                    <a:pos x="4" y="38"/>
                  </a:cxn>
                  <a:cxn ang="0">
                    <a:pos x="8" y="48"/>
                  </a:cxn>
                  <a:cxn ang="0">
                    <a:pos x="10" y="67"/>
                  </a:cxn>
                  <a:cxn ang="0">
                    <a:pos x="18" y="70"/>
                  </a:cxn>
                  <a:cxn ang="0">
                    <a:pos x="27" y="68"/>
                  </a:cxn>
                  <a:cxn ang="0">
                    <a:pos x="26" y="64"/>
                  </a:cxn>
                  <a:cxn ang="0">
                    <a:pos x="30" y="57"/>
                  </a:cxn>
                </a:cxnLst>
                <a:rect l="0" t="0" r="r" b="b"/>
                <a:pathLst>
                  <a:path w="42" h="70">
                    <a:moveTo>
                      <a:pt x="30" y="57"/>
                    </a:moveTo>
                    <a:cubicBezTo>
                      <a:pt x="35" y="56"/>
                      <a:pt x="29" y="53"/>
                      <a:pt x="28" y="52"/>
                    </a:cubicBezTo>
                    <a:cubicBezTo>
                      <a:pt x="27" y="50"/>
                      <a:pt x="28" y="45"/>
                      <a:pt x="31" y="45"/>
                    </a:cubicBezTo>
                    <a:cubicBezTo>
                      <a:pt x="33" y="45"/>
                      <a:pt x="31" y="43"/>
                      <a:pt x="27" y="39"/>
                    </a:cubicBezTo>
                    <a:cubicBezTo>
                      <a:pt x="24" y="36"/>
                      <a:pt x="27" y="35"/>
                      <a:pt x="30" y="35"/>
                    </a:cubicBezTo>
                    <a:cubicBezTo>
                      <a:pt x="33" y="35"/>
                      <a:pt x="29" y="30"/>
                      <a:pt x="32" y="27"/>
                    </a:cubicBezTo>
                    <a:cubicBezTo>
                      <a:pt x="35" y="24"/>
                      <a:pt x="31" y="19"/>
                      <a:pt x="31" y="17"/>
                    </a:cubicBezTo>
                    <a:cubicBezTo>
                      <a:pt x="31" y="14"/>
                      <a:pt x="35" y="13"/>
                      <a:pt x="39" y="10"/>
                    </a:cubicBezTo>
                    <a:cubicBezTo>
                      <a:pt x="42" y="7"/>
                      <a:pt x="36" y="8"/>
                      <a:pt x="36" y="6"/>
                    </a:cubicBezTo>
                    <a:cubicBezTo>
                      <a:pt x="36" y="3"/>
                      <a:pt x="32" y="2"/>
                      <a:pt x="29" y="4"/>
                    </a:cubicBezTo>
                    <a:cubicBezTo>
                      <a:pt x="26" y="6"/>
                      <a:pt x="27" y="4"/>
                      <a:pt x="25" y="4"/>
                    </a:cubicBezTo>
                    <a:cubicBezTo>
                      <a:pt x="22" y="4"/>
                      <a:pt x="18" y="5"/>
                      <a:pt x="18" y="3"/>
                    </a:cubicBezTo>
                    <a:cubicBezTo>
                      <a:pt x="18" y="0"/>
                      <a:pt x="16" y="0"/>
                      <a:pt x="14" y="2"/>
                    </a:cubicBezTo>
                    <a:cubicBezTo>
                      <a:pt x="13" y="3"/>
                      <a:pt x="12" y="4"/>
                      <a:pt x="11" y="4"/>
                    </a:cubicBezTo>
                    <a:cubicBezTo>
                      <a:pt x="10" y="7"/>
                      <a:pt x="10" y="10"/>
                      <a:pt x="11" y="11"/>
                    </a:cubicBezTo>
                    <a:cubicBezTo>
                      <a:pt x="13" y="15"/>
                      <a:pt x="8" y="33"/>
                      <a:pt x="4" y="38"/>
                    </a:cubicBezTo>
                    <a:cubicBezTo>
                      <a:pt x="0" y="43"/>
                      <a:pt x="4" y="45"/>
                      <a:pt x="8" y="48"/>
                    </a:cubicBezTo>
                    <a:cubicBezTo>
                      <a:pt x="13" y="52"/>
                      <a:pt x="10" y="64"/>
                      <a:pt x="10" y="67"/>
                    </a:cubicBezTo>
                    <a:cubicBezTo>
                      <a:pt x="10" y="70"/>
                      <a:pt x="14" y="70"/>
                      <a:pt x="18" y="70"/>
                    </a:cubicBezTo>
                    <a:cubicBezTo>
                      <a:pt x="21" y="70"/>
                      <a:pt x="24" y="68"/>
                      <a:pt x="27" y="68"/>
                    </a:cubicBezTo>
                    <a:cubicBezTo>
                      <a:pt x="26" y="66"/>
                      <a:pt x="26" y="65"/>
                      <a:pt x="26" y="64"/>
                    </a:cubicBezTo>
                    <a:cubicBezTo>
                      <a:pt x="26" y="62"/>
                      <a:pt x="26" y="58"/>
                      <a:pt x="30" y="5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75">
                <a:extLst>
                  <a:ext uri="{FF2B5EF4-FFF2-40B4-BE49-F238E27FC236}">
                    <a16:creationId xmlns:a16="http://schemas.microsoft.com/office/drawing/2014/main" id="{69277C7A-984B-43D2-95BF-F081E7AA2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4095" y="2937744"/>
                <a:ext cx="107335" cy="92002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23" y="32"/>
                  </a:cxn>
                  <a:cxn ang="0">
                    <a:pos x="31" y="38"/>
                  </a:cxn>
                  <a:cxn ang="0">
                    <a:pos x="33" y="40"/>
                  </a:cxn>
                  <a:cxn ang="0">
                    <a:pos x="35" y="32"/>
                  </a:cxn>
                  <a:cxn ang="0">
                    <a:pos x="35" y="26"/>
                  </a:cxn>
                  <a:cxn ang="0">
                    <a:pos x="42" y="23"/>
                  </a:cxn>
                  <a:cxn ang="0">
                    <a:pos x="44" y="20"/>
                  </a:cxn>
                  <a:cxn ang="0">
                    <a:pos x="40" y="14"/>
                  </a:cxn>
                  <a:cxn ang="0">
                    <a:pos x="46" y="8"/>
                  </a:cxn>
                  <a:cxn ang="0">
                    <a:pos x="46" y="1"/>
                  </a:cxn>
                  <a:cxn ang="0">
                    <a:pos x="43" y="2"/>
                  </a:cxn>
                  <a:cxn ang="0">
                    <a:pos x="32" y="2"/>
                  </a:cxn>
                  <a:cxn ang="0">
                    <a:pos x="27" y="10"/>
                  </a:cxn>
                  <a:cxn ang="0">
                    <a:pos x="22" y="10"/>
                  </a:cxn>
                  <a:cxn ang="0">
                    <a:pos x="16" y="13"/>
                  </a:cxn>
                  <a:cxn ang="0">
                    <a:pos x="11" y="22"/>
                  </a:cxn>
                  <a:cxn ang="0">
                    <a:pos x="2" y="33"/>
                  </a:cxn>
                  <a:cxn ang="0">
                    <a:pos x="0" y="34"/>
                  </a:cxn>
                  <a:cxn ang="0">
                    <a:pos x="4" y="35"/>
                  </a:cxn>
                  <a:cxn ang="0">
                    <a:pos x="15" y="31"/>
                  </a:cxn>
                </a:cxnLst>
                <a:rect l="0" t="0" r="r" b="b"/>
                <a:pathLst>
                  <a:path w="47" h="40">
                    <a:moveTo>
                      <a:pt x="15" y="31"/>
                    </a:moveTo>
                    <a:cubicBezTo>
                      <a:pt x="17" y="29"/>
                      <a:pt x="21" y="30"/>
                      <a:pt x="23" y="32"/>
                    </a:cubicBezTo>
                    <a:cubicBezTo>
                      <a:pt x="25" y="34"/>
                      <a:pt x="28" y="35"/>
                      <a:pt x="31" y="38"/>
                    </a:cubicBezTo>
                    <a:cubicBezTo>
                      <a:pt x="32" y="39"/>
                      <a:pt x="33" y="40"/>
                      <a:pt x="33" y="40"/>
                    </a:cubicBezTo>
                    <a:cubicBezTo>
                      <a:pt x="34" y="38"/>
                      <a:pt x="34" y="34"/>
                      <a:pt x="35" y="32"/>
                    </a:cubicBezTo>
                    <a:cubicBezTo>
                      <a:pt x="36" y="29"/>
                      <a:pt x="34" y="26"/>
                      <a:pt x="35" y="26"/>
                    </a:cubicBezTo>
                    <a:cubicBezTo>
                      <a:pt x="37" y="26"/>
                      <a:pt x="42" y="26"/>
                      <a:pt x="42" y="23"/>
                    </a:cubicBezTo>
                    <a:cubicBezTo>
                      <a:pt x="42" y="20"/>
                      <a:pt x="43" y="21"/>
                      <a:pt x="44" y="20"/>
                    </a:cubicBezTo>
                    <a:cubicBezTo>
                      <a:pt x="45" y="18"/>
                      <a:pt x="41" y="15"/>
                      <a:pt x="40" y="14"/>
                    </a:cubicBezTo>
                    <a:cubicBezTo>
                      <a:pt x="40" y="13"/>
                      <a:pt x="43" y="12"/>
                      <a:pt x="46" y="8"/>
                    </a:cubicBezTo>
                    <a:cubicBezTo>
                      <a:pt x="47" y="7"/>
                      <a:pt x="47" y="4"/>
                      <a:pt x="46" y="1"/>
                    </a:cubicBezTo>
                    <a:cubicBezTo>
                      <a:pt x="45" y="2"/>
                      <a:pt x="44" y="3"/>
                      <a:pt x="43" y="2"/>
                    </a:cubicBezTo>
                    <a:cubicBezTo>
                      <a:pt x="40" y="0"/>
                      <a:pt x="37" y="1"/>
                      <a:pt x="32" y="2"/>
                    </a:cubicBezTo>
                    <a:cubicBezTo>
                      <a:pt x="27" y="3"/>
                      <a:pt x="25" y="8"/>
                      <a:pt x="27" y="10"/>
                    </a:cubicBezTo>
                    <a:cubicBezTo>
                      <a:pt x="29" y="12"/>
                      <a:pt x="22" y="13"/>
                      <a:pt x="22" y="10"/>
                    </a:cubicBezTo>
                    <a:cubicBezTo>
                      <a:pt x="21" y="8"/>
                      <a:pt x="16" y="9"/>
                      <a:pt x="16" y="13"/>
                    </a:cubicBezTo>
                    <a:cubicBezTo>
                      <a:pt x="17" y="16"/>
                      <a:pt x="11" y="18"/>
                      <a:pt x="11" y="22"/>
                    </a:cubicBezTo>
                    <a:cubicBezTo>
                      <a:pt x="12" y="26"/>
                      <a:pt x="6" y="30"/>
                      <a:pt x="2" y="33"/>
                    </a:cubicBezTo>
                    <a:cubicBezTo>
                      <a:pt x="2" y="33"/>
                      <a:pt x="1" y="33"/>
                      <a:pt x="0" y="34"/>
                    </a:cubicBezTo>
                    <a:cubicBezTo>
                      <a:pt x="2" y="34"/>
                      <a:pt x="4" y="35"/>
                      <a:pt x="4" y="35"/>
                    </a:cubicBezTo>
                    <a:cubicBezTo>
                      <a:pt x="8" y="35"/>
                      <a:pt x="13" y="33"/>
                      <a:pt x="15" y="3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76">
                <a:extLst>
                  <a:ext uri="{FF2B5EF4-FFF2-40B4-BE49-F238E27FC236}">
                    <a16:creationId xmlns:a16="http://schemas.microsoft.com/office/drawing/2014/main" id="{F1AF7C5F-5C89-4AEF-A4E6-C263386D4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96" y="3054663"/>
                <a:ext cx="19167" cy="230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9"/>
                  </a:cxn>
                  <a:cxn ang="0">
                    <a:pos x="8" y="10"/>
                  </a:cxn>
                  <a:cxn ang="0">
                    <a:pos x="4" y="1"/>
                  </a:cxn>
                  <a:cxn ang="0">
                    <a:pos x="4" y="0"/>
                  </a:cxn>
                </a:cxnLst>
                <a:rect l="0" t="0" r="r" b="b"/>
                <a:pathLst>
                  <a:path w="8" h="10">
                    <a:moveTo>
                      <a:pt x="4" y="0"/>
                    </a:moveTo>
                    <a:cubicBezTo>
                      <a:pt x="2" y="1"/>
                      <a:pt x="0" y="4"/>
                      <a:pt x="0" y="9"/>
                    </a:cubicBezTo>
                    <a:cubicBezTo>
                      <a:pt x="2" y="9"/>
                      <a:pt x="5" y="10"/>
                      <a:pt x="8" y="10"/>
                    </a:cubicBezTo>
                    <a:cubicBezTo>
                      <a:pt x="7" y="4"/>
                      <a:pt x="5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77">
                <a:extLst>
                  <a:ext uri="{FF2B5EF4-FFF2-40B4-BE49-F238E27FC236}">
                    <a16:creationId xmlns:a16="http://schemas.microsoft.com/office/drawing/2014/main" id="{1EE645DF-B6D2-4E66-BA78-DC31DFE2F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844" y="3004829"/>
                <a:ext cx="101586" cy="72835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5" y="14"/>
                  </a:cxn>
                  <a:cxn ang="0">
                    <a:pos x="11" y="17"/>
                  </a:cxn>
                  <a:cxn ang="0">
                    <a:pos x="18" y="21"/>
                  </a:cxn>
                  <a:cxn ang="0">
                    <a:pos x="21" y="25"/>
                  </a:cxn>
                  <a:cxn ang="0">
                    <a:pos x="26" y="23"/>
                  </a:cxn>
                  <a:cxn ang="0">
                    <a:pos x="30" y="28"/>
                  </a:cxn>
                  <a:cxn ang="0">
                    <a:pos x="35" y="32"/>
                  </a:cxn>
                  <a:cxn ang="0">
                    <a:pos x="37" y="31"/>
                  </a:cxn>
                  <a:cxn ang="0">
                    <a:pos x="41" y="22"/>
                  </a:cxn>
                  <a:cxn ang="0">
                    <a:pos x="43" y="19"/>
                  </a:cxn>
                  <a:cxn ang="0">
                    <a:pos x="40" y="12"/>
                  </a:cxn>
                  <a:cxn ang="0">
                    <a:pos x="40" y="11"/>
                  </a:cxn>
                  <a:cxn ang="0">
                    <a:pos x="38" y="9"/>
                  </a:cxn>
                  <a:cxn ang="0">
                    <a:pos x="30" y="3"/>
                  </a:cxn>
                  <a:cxn ang="0">
                    <a:pos x="22" y="2"/>
                  </a:cxn>
                  <a:cxn ang="0">
                    <a:pos x="11" y="6"/>
                  </a:cxn>
                  <a:cxn ang="0">
                    <a:pos x="7" y="5"/>
                  </a:cxn>
                  <a:cxn ang="0">
                    <a:pos x="0" y="8"/>
                  </a:cxn>
                  <a:cxn ang="0">
                    <a:pos x="1" y="9"/>
                  </a:cxn>
                </a:cxnLst>
                <a:rect l="0" t="0" r="r" b="b"/>
                <a:pathLst>
                  <a:path w="44" h="32">
                    <a:moveTo>
                      <a:pt x="1" y="9"/>
                    </a:moveTo>
                    <a:cubicBezTo>
                      <a:pt x="2" y="11"/>
                      <a:pt x="4" y="15"/>
                      <a:pt x="5" y="14"/>
                    </a:cubicBezTo>
                    <a:cubicBezTo>
                      <a:pt x="6" y="12"/>
                      <a:pt x="9" y="16"/>
                      <a:pt x="11" y="17"/>
                    </a:cubicBezTo>
                    <a:cubicBezTo>
                      <a:pt x="13" y="18"/>
                      <a:pt x="18" y="20"/>
                      <a:pt x="18" y="21"/>
                    </a:cubicBezTo>
                    <a:cubicBezTo>
                      <a:pt x="18" y="23"/>
                      <a:pt x="19" y="26"/>
                      <a:pt x="21" y="25"/>
                    </a:cubicBezTo>
                    <a:cubicBezTo>
                      <a:pt x="24" y="24"/>
                      <a:pt x="26" y="21"/>
                      <a:pt x="26" y="23"/>
                    </a:cubicBezTo>
                    <a:cubicBezTo>
                      <a:pt x="26" y="25"/>
                      <a:pt x="27" y="28"/>
                      <a:pt x="30" y="28"/>
                    </a:cubicBezTo>
                    <a:cubicBezTo>
                      <a:pt x="32" y="27"/>
                      <a:pt x="33" y="32"/>
                      <a:pt x="35" y="32"/>
                    </a:cubicBezTo>
                    <a:cubicBezTo>
                      <a:pt x="36" y="31"/>
                      <a:pt x="36" y="31"/>
                      <a:pt x="37" y="31"/>
                    </a:cubicBezTo>
                    <a:cubicBezTo>
                      <a:pt x="37" y="26"/>
                      <a:pt x="39" y="23"/>
                      <a:pt x="41" y="22"/>
                    </a:cubicBezTo>
                    <a:cubicBezTo>
                      <a:pt x="42" y="21"/>
                      <a:pt x="43" y="20"/>
                      <a:pt x="43" y="19"/>
                    </a:cubicBezTo>
                    <a:cubicBezTo>
                      <a:pt x="44" y="17"/>
                      <a:pt x="40" y="14"/>
                      <a:pt x="40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39" y="10"/>
                      <a:pt x="38" y="9"/>
                    </a:cubicBezTo>
                    <a:cubicBezTo>
                      <a:pt x="35" y="6"/>
                      <a:pt x="32" y="5"/>
                      <a:pt x="30" y="3"/>
                    </a:cubicBezTo>
                    <a:cubicBezTo>
                      <a:pt x="28" y="1"/>
                      <a:pt x="24" y="0"/>
                      <a:pt x="22" y="2"/>
                    </a:cubicBezTo>
                    <a:cubicBezTo>
                      <a:pt x="20" y="4"/>
                      <a:pt x="15" y="6"/>
                      <a:pt x="11" y="6"/>
                    </a:cubicBezTo>
                    <a:cubicBezTo>
                      <a:pt x="11" y="6"/>
                      <a:pt x="9" y="5"/>
                      <a:pt x="7" y="5"/>
                    </a:cubicBezTo>
                    <a:cubicBezTo>
                      <a:pt x="5" y="6"/>
                      <a:pt x="2" y="7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78">
                <a:extLst>
                  <a:ext uri="{FF2B5EF4-FFF2-40B4-BE49-F238E27FC236}">
                    <a16:creationId xmlns:a16="http://schemas.microsoft.com/office/drawing/2014/main" id="{55236AFC-B56D-4AFE-8E58-80498B6C5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6853" y="3112164"/>
                <a:ext cx="235755" cy="155254"/>
              </a:xfrm>
              <a:custGeom>
                <a:avLst/>
                <a:gdLst/>
                <a:ahLst/>
                <a:cxnLst>
                  <a:cxn ang="0">
                    <a:pos x="91" y="45"/>
                  </a:cxn>
                  <a:cxn ang="0">
                    <a:pos x="87" y="42"/>
                  </a:cxn>
                  <a:cxn ang="0">
                    <a:pos x="87" y="41"/>
                  </a:cxn>
                  <a:cxn ang="0">
                    <a:pos x="85" y="29"/>
                  </a:cxn>
                  <a:cxn ang="0">
                    <a:pos x="78" y="13"/>
                  </a:cxn>
                  <a:cxn ang="0">
                    <a:pos x="70" y="0"/>
                  </a:cxn>
                  <a:cxn ang="0">
                    <a:pos x="65" y="3"/>
                  </a:cxn>
                  <a:cxn ang="0">
                    <a:pos x="59" y="6"/>
                  </a:cxn>
                  <a:cxn ang="0">
                    <a:pos x="53" y="7"/>
                  </a:cxn>
                  <a:cxn ang="0">
                    <a:pos x="48" y="8"/>
                  </a:cxn>
                  <a:cxn ang="0">
                    <a:pos x="41" y="6"/>
                  </a:cxn>
                  <a:cxn ang="0">
                    <a:pos x="30" y="4"/>
                  </a:cxn>
                  <a:cxn ang="0">
                    <a:pos x="26" y="5"/>
                  </a:cxn>
                  <a:cxn ang="0">
                    <a:pos x="25" y="7"/>
                  </a:cxn>
                  <a:cxn ang="0">
                    <a:pos x="17" y="12"/>
                  </a:cxn>
                  <a:cxn ang="0">
                    <a:pos x="7" y="29"/>
                  </a:cxn>
                  <a:cxn ang="0">
                    <a:pos x="0" y="34"/>
                  </a:cxn>
                  <a:cxn ang="0">
                    <a:pos x="4" y="41"/>
                  </a:cxn>
                  <a:cxn ang="0">
                    <a:pos x="8" y="45"/>
                  </a:cxn>
                  <a:cxn ang="0">
                    <a:pos x="9" y="52"/>
                  </a:cxn>
                  <a:cxn ang="0">
                    <a:pos x="22" y="55"/>
                  </a:cxn>
                  <a:cxn ang="0">
                    <a:pos x="22" y="60"/>
                  </a:cxn>
                  <a:cxn ang="0">
                    <a:pos x="29" y="65"/>
                  </a:cxn>
                  <a:cxn ang="0">
                    <a:pos x="41" y="66"/>
                  </a:cxn>
                  <a:cxn ang="0">
                    <a:pos x="53" y="66"/>
                  </a:cxn>
                  <a:cxn ang="0">
                    <a:pos x="61" y="63"/>
                  </a:cxn>
                  <a:cxn ang="0">
                    <a:pos x="74" y="61"/>
                  </a:cxn>
                  <a:cxn ang="0">
                    <a:pos x="83" y="63"/>
                  </a:cxn>
                  <a:cxn ang="0">
                    <a:pos x="90" y="66"/>
                  </a:cxn>
                  <a:cxn ang="0">
                    <a:pos x="90" y="61"/>
                  </a:cxn>
                  <a:cxn ang="0">
                    <a:pos x="96" y="51"/>
                  </a:cxn>
                  <a:cxn ang="0">
                    <a:pos x="101" y="45"/>
                  </a:cxn>
                  <a:cxn ang="0">
                    <a:pos x="101" y="45"/>
                  </a:cxn>
                  <a:cxn ang="0">
                    <a:pos x="97" y="42"/>
                  </a:cxn>
                  <a:cxn ang="0">
                    <a:pos x="91" y="45"/>
                  </a:cxn>
                </a:cxnLst>
                <a:rect l="0" t="0" r="r" b="b"/>
                <a:pathLst>
                  <a:path w="102" h="67">
                    <a:moveTo>
                      <a:pt x="91" y="45"/>
                    </a:moveTo>
                    <a:cubicBezTo>
                      <a:pt x="89" y="44"/>
                      <a:pt x="86" y="43"/>
                      <a:pt x="87" y="42"/>
                    </a:cubicBezTo>
                    <a:cubicBezTo>
                      <a:pt x="87" y="42"/>
                      <a:pt x="87" y="42"/>
                      <a:pt x="87" y="41"/>
                    </a:cubicBezTo>
                    <a:cubicBezTo>
                      <a:pt x="84" y="39"/>
                      <a:pt x="83" y="31"/>
                      <a:pt x="85" y="29"/>
                    </a:cubicBezTo>
                    <a:cubicBezTo>
                      <a:pt x="88" y="26"/>
                      <a:pt x="81" y="17"/>
                      <a:pt x="78" y="13"/>
                    </a:cubicBezTo>
                    <a:cubicBezTo>
                      <a:pt x="76" y="11"/>
                      <a:pt x="73" y="6"/>
                      <a:pt x="70" y="0"/>
                    </a:cubicBezTo>
                    <a:cubicBezTo>
                      <a:pt x="68" y="1"/>
                      <a:pt x="65" y="2"/>
                      <a:pt x="65" y="3"/>
                    </a:cubicBezTo>
                    <a:cubicBezTo>
                      <a:pt x="64" y="5"/>
                      <a:pt x="61" y="6"/>
                      <a:pt x="59" y="6"/>
                    </a:cubicBezTo>
                    <a:cubicBezTo>
                      <a:pt x="57" y="6"/>
                      <a:pt x="55" y="5"/>
                      <a:pt x="53" y="7"/>
                    </a:cubicBezTo>
                    <a:cubicBezTo>
                      <a:pt x="51" y="9"/>
                      <a:pt x="49" y="9"/>
                      <a:pt x="48" y="8"/>
                    </a:cubicBezTo>
                    <a:cubicBezTo>
                      <a:pt x="47" y="7"/>
                      <a:pt x="44" y="6"/>
                      <a:pt x="41" y="6"/>
                    </a:cubicBezTo>
                    <a:cubicBezTo>
                      <a:pt x="39" y="6"/>
                      <a:pt x="32" y="4"/>
                      <a:pt x="30" y="4"/>
                    </a:cubicBezTo>
                    <a:cubicBezTo>
                      <a:pt x="29" y="4"/>
                      <a:pt x="27" y="4"/>
                      <a:pt x="26" y="5"/>
                    </a:cubicBezTo>
                    <a:cubicBezTo>
                      <a:pt x="26" y="5"/>
                      <a:pt x="26" y="6"/>
                      <a:pt x="25" y="7"/>
                    </a:cubicBezTo>
                    <a:cubicBezTo>
                      <a:pt x="23" y="9"/>
                      <a:pt x="19" y="11"/>
                      <a:pt x="17" y="12"/>
                    </a:cubicBezTo>
                    <a:cubicBezTo>
                      <a:pt x="16" y="13"/>
                      <a:pt x="10" y="25"/>
                      <a:pt x="7" y="29"/>
                    </a:cubicBezTo>
                    <a:cubicBezTo>
                      <a:pt x="3" y="32"/>
                      <a:pt x="0" y="33"/>
                      <a:pt x="0" y="34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5" y="45"/>
                      <a:pt x="8" y="45"/>
                    </a:cubicBezTo>
                    <a:cubicBezTo>
                      <a:pt x="10" y="45"/>
                      <a:pt x="7" y="51"/>
                      <a:pt x="9" y="52"/>
                    </a:cubicBezTo>
                    <a:cubicBezTo>
                      <a:pt x="11" y="52"/>
                      <a:pt x="22" y="53"/>
                      <a:pt x="22" y="55"/>
                    </a:cubicBezTo>
                    <a:cubicBezTo>
                      <a:pt x="22" y="57"/>
                      <a:pt x="23" y="59"/>
                      <a:pt x="22" y="60"/>
                    </a:cubicBezTo>
                    <a:cubicBezTo>
                      <a:pt x="25" y="61"/>
                      <a:pt x="28" y="65"/>
                      <a:pt x="29" y="65"/>
                    </a:cubicBezTo>
                    <a:cubicBezTo>
                      <a:pt x="30" y="64"/>
                      <a:pt x="39" y="66"/>
                      <a:pt x="41" y="66"/>
                    </a:cubicBezTo>
                    <a:cubicBezTo>
                      <a:pt x="42" y="66"/>
                      <a:pt x="50" y="66"/>
                      <a:pt x="53" y="66"/>
                    </a:cubicBezTo>
                    <a:cubicBezTo>
                      <a:pt x="55" y="67"/>
                      <a:pt x="58" y="65"/>
                      <a:pt x="61" y="63"/>
                    </a:cubicBezTo>
                    <a:cubicBezTo>
                      <a:pt x="63" y="61"/>
                      <a:pt x="71" y="60"/>
                      <a:pt x="74" y="61"/>
                    </a:cubicBezTo>
                    <a:cubicBezTo>
                      <a:pt x="77" y="61"/>
                      <a:pt x="82" y="62"/>
                      <a:pt x="83" y="63"/>
                    </a:cubicBezTo>
                    <a:cubicBezTo>
                      <a:pt x="84" y="64"/>
                      <a:pt x="87" y="65"/>
                      <a:pt x="90" y="66"/>
                    </a:cubicBezTo>
                    <a:cubicBezTo>
                      <a:pt x="90" y="65"/>
                      <a:pt x="90" y="63"/>
                      <a:pt x="90" y="61"/>
                    </a:cubicBezTo>
                    <a:cubicBezTo>
                      <a:pt x="90" y="57"/>
                      <a:pt x="92" y="52"/>
                      <a:pt x="96" y="51"/>
                    </a:cubicBezTo>
                    <a:cubicBezTo>
                      <a:pt x="99" y="51"/>
                      <a:pt x="102" y="51"/>
                      <a:pt x="101" y="45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100" y="43"/>
                      <a:pt x="98" y="42"/>
                      <a:pt x="97" y="42"/>
                    </a:cubicBezTo>
                    <a:cubicBezTo>
                      <a:pt x="96" y="42"/>
                      <a:pt x="92" y="45"/>
                      <a:pt x="91" y="4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79">
                <a:extLst>
                  <a:ext uri="{FF2B5EF4-FFF2-40B4-BE49-F238E27FC236}">
                    <a16:creationId xmlns:a16="http://schemas.microsoft.com/office/drawing/2014/main" id="{50AA780C-B344-4786-A143-33C3D1B8C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856" y="3108332"/>
                <a:ext cx="80502" cy="99669"/>
              </a:xfrm>
              <a:custGeom>
                <a:avLst/>
                <a:gdLst/>
                <a:ahLst/>
                <a:cxnLst>
                  <a:cxn ang="0">
                    <a:pos x="26" y="11"/>
                  </a:cxn>
                  <a:cxn ang="0">
                    <a:pos x="18" y="5"/>
                  </a:cxn>
                  <a:cxn ang="0">
                    <a:pos x="9" y="0"/>
                  </a:cxn>
                  <a:cxn ang="0">
                    <a:pos x="0" y="2"/>
                  </a:cxn>
                  <a:cxn ang="0">
                    <a:pos x="8" y="15"/>
                  </a:cxn>
                  <a:cxn ang="0">
                    <a:pos x="15" y="31"/>
                  </a:cxn>
                  <a:cxn ang="0">
                    <a:pos x="17" y="43"/>
                  </a:cxn>
                  <a:cxn ang="0">
                    <a:pos x="23" y="34"/>
                  </a:cxn>
                  <a:cxn ang="0">
                    <a:pos x="28" y="29"/>
                  </a:cxn>
                  <a:cxn ang="0">
                    <a:pos x="35" y="30"/>
                  </a:cxn>
                  <a:cxn ang="0">
                    <a:pos x="33" y="23"/>
                  </a:cxn>
                  <a:cxn ang="0">
                    <a:pos x="26" y="11"/>
                  </a:cxn>
                </a:cxnLst>
                <a:rect l="0" t="0" r="r" b="b"/>
                <a:pathLst>
                  <a:path w="35" h="43">
                    <a:moveTo>
                      <a:pt x="26" y="11"/>
                    </a:moveTo>
                    <a:cubicBezTo>
                      <a:pt x="24" y="7"/>
                      <a:pt x="20" y="5"/>
                      <a:pt x="18" y="5"/>
                    </a:cubicBezTo>
                    <a:cubicBezTo>
                      <a:pt x="15" y="5"/>
                      <a:pt x="11" y="0"/>
                      <a:pt x="9" y="0"/>
                    </a:cubicBezTo>
                    <a:cubicBezTo>
                      <a:pt x="7" y="0"/>
                      <a:pt x="4" y="1"/>
                      <a:pt x="0" y="2"/>
                    </a:cubicBezTo>
                    <a:cubicBezTo>
                      <a:pt x="3" y="8"/>
                      <a:pt x="6" y="13"/>
                      <a:pt x="8" y="15"/>
                    </a:cubicBezTo>
                    <a:cubicBezTo>
                      <a:pt x="11" y="19"/>
                      <a:pt x="18" y="28"/>
                      <a:pt x="15" y="31"/>
                    </a:cubicBezTo>
                    <a:cubicBezTo>
                      <a:pt x="13" y="33"/>
                      <a:pt x="14" y="41"/>
                      <a:pt x="17" y="43"/>
                    </a:cubicBezTo>
                    <a:cubicBezTo>
                      <a:pt x="18" y="42"/>
                      <a:pt x="23" y="35"/>
                      <a:pt x="23" y="34"/>
                    </a:cubicBezTo>
                    <a:cubicBezTo>
                      <a:pt x="23" y="32"/>
                      <a:pt x="24" y="28"/>
                      <a:pt x="28" y="29"/>
                    </a:cubicBezTo>
                    <a:cubicBezTo>
                      <a:pt x="32" y="30"/>
                      <a:pt x="35" y="31"/>
                      <a:pt x="35" y="30"/>
                    </a:cubicBezTo>
                    <a:cubicBezTo>
                      <a:pt x="35" y="29"/>
                      <a:pt x="34" y="24"/>
                      <a:pt x="33" y="23"/>
                    </a:cubicBezTo>
                    <a:cubicBezTo>
                      <a:pt x="31" y="21"/>
                      <a:pt x="27" y="16"/>
                      <a:pt x="26" y="1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80">
                <a:extLst>
                  <a:ext uri="{FF2B5EF4-FFF2-40B4-BE49-F238E27FC236}">
                    <a16:creationId xmlns:a16="http://schemas.microsoft.com/office/drawing/2014/main" id="{9895827A-C296-4475-AAD7-2FACE6681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938" y="3250168"/>
                <a:ext cx="162921" cy="90086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42" y="3"/>
                  </a:cxn>
                  <a:cxn ang="0">
                    <a:pos x="34" y="6"/>
                  </a:cxn>
                  <a:cxn ang="0">
                    <a:pos x="22" y="6"/>
                  </a:cxn>
                  <a:cxn ang="0">
                    <a:pos x="10" y="5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9"/>
                  </a:cxn>
                  <a:cxn ang="0">
                    <a:pos x="6" y="16"/>
                  </a:cxn>
                  <a:cxn ang="0">
                    <a:pos x="2" y="21"/>
                  </a:cxn>
                  <a:cxn ang="0">
                    <a:pos x="2" y="26"/>
                  </a:cxn>
                  <a:cxn ang="0">
                    <a:pos x="8" y="34"/>
                  </a:cxn>
                  <a:cxn ang="0">
                    <a:pos x="11" y="37"/>
                  </a:cxn>
                  <a:cxn ang="0">
                    <a:pos x="26" y="37"/>
                  </a:cxn>
                  <a:cxn ang="0">
                    <a:pos x="38" y="39"/>
                  </a:cxn>
                  <a:cxn ang="0">
                    <a:pos x="42" y="36"/>
                  </a:cxn>
                  <a:cxn ang="0">
                    <a:pos x="47" y="34"/>
                  </a:cxn>
                  <a:cxn ang="0">
                    <a:pos x="47" y="31"/>
                  </a:cxn>
                  <a:cxn ang="0">
                    <a:pos x="59" y="31"/>
                  </a:cxn>
                  <a:cxn ang="0">
                    <a:pos x="63" y="30"/>
                  </a:cxn>
                  <a:cxn ang="0">
                    <a:pos x="62" y="27"/>
                  </a:cxn>
                  <a:cxn ang="0">
                    <a:pos x="60" y="19"/>
                  </a:cxn>
                  <a:cxn ang="0">
                    <a:pos x="69" y="9"/>
                  </a:cxn>
                  <a:cxn ang="0">
                    <a:pos x="71" y="6"/>
                  </a:cxn>
                  <a:cxn ang="0">
                    <a:pos x="64" y="3"/>
                  </a:cxn>
                  <a:cxn ang="0">
                    <a:pos x="55" y="1"/>
                  </a:cxn>
                </a:cxnLst>
                <a:rect l="0" t="0" r="r" b="b"/>
                <a:pathLst>
                  <a:path w="71" h="39">
                    <a:moveTo>
                      <a:pt x="55" y="1"/>
                    </a:moveTo>
                    <a:cubicBezTo>
                      <a:pt x="52" y="0"/>
                      <a:pt x="44" y="1"/>
                      <a:pt x="42" y="3"/>
                    </a:cubicBezTo>
                    <a:cubicBezTo>
                      <a:pt x="39" y="5"/>
                      <a:pt x="36" y="7"/>
                      <a:pt x="34" y="6"/>
                    </a:cubicBezTo>
                    <a:cubicBezTo>
                      <a:pt x="31" y="6"/>
                      <a:pt x="23" y="6"/>
                      <a:pt x="22" y="6"/>
                    </a:cubicBezTo>
                    <a:cubicBezTo>
                      <a:pt x="20" y="6"/>
                      <a:pt x="11" y="4"/>
                      <a:pt x="10" y="5"/>
                    </a:cubicBezTo>
                    <a:cubicBezTo>
                      <a:pt x="9" y="5"/>
                      <a:pt x="6" y="1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0" y="3"/>
                      <a:pt x="0" y="7"/>
                      <a:pt x="2" y="9"/>
                    </a:cubicBezTo>
                    <a:cubicBezTo>
                      <a:pt x="5" y="11"/>
                      <a:pt x="8" y="16"/>
                      <a:pt x="6" y="16"/>
                    </a:cubicBezTo>
                    <a:cubicBezTo>
                      <a:pt x="4" y="16"/>
                      <a:pt x="2" y="19"/>
                      <a:pt x="2" y="21"/>
                    </a:cubicBezTo>
                    <a:cubicBezTo>
                      <a:pt x="2" y="22"/>
                      <a:pt x="1" y="26"/>
                      <a:pt x="2" y="26"/>
                    </a:cubicBezTo>
                    <a:cubicBezTo>
                      <a:pt x="3" y="27"/>
                      <a:pt x="8" y="32"/>
                      <a:pt x="8" y="34"/>
                    </a:cubicBezTo>
                    <a:cubicBezTo>
                      <a:pt x="9" y="35"/>
                      <a:pt x="11" y="36"/>
                      <a:pt x="11" y="37"/>
                    </a:cubicBezTo>
                    <a:cubicBezTo>
                      <a:pt x="15" y="36"/>
                      <a:pt x="24" y="36"/>
                      <a:pt x="26" y="37"/>
                    </a:cubicBezTo>
                    <a:cubicBezTo>
                      <a:pt x="28" y="38"/>
                      <a:pt x="38" y="39"/>
                      <a:pt x="38" y="39"/>
                    </a:cubicBezTo>
                    <a:cubicBezTo>
                      <a:pt x="40" y="39"/>
                      <a:pt x="43" y="38"/>
                      <a:pt x="42" y="36"/>
                    </a:cubicBezTo>
                    <a:cubicBezTo>
                      <a:pt x="41" y="35"/>
                      <a:pt x="45" y="34"/>
                      <a:pt x="47" y="34"/>
                    </a:cubicBezTo>
                    <a:cubicBezTo>
                      <a:pt x="47" y="32"/>
                      <a:pt x="47" y="31"/>
                      <a:pt x="47" y="31"/>
                    </a:cubicBezTo>
                    <a:cubicBezTo>
                      <a:pt x="49" y="30"/>
                      <a:pt x="56" y="29"/>
                      <a:pt x="59" y="31"/>
                    </a:cubicBezTo>
                    <a:cubicBezTo>
                      <a:pt x="60" y="31"/>
                      <a:pt x="62" y="31"/>
                      <a:pt x="63" y="30"/>
                    </a:cubicBezTo>
                    <a:cubicBezTo>
                      <a:pt x="63" y="28"/>
                      <a:pt x="63" y="27"/>
                      <a:pt x="62" y="27"/>
                    </a:cubicBezTo>
                    <a:cubicBezTo>
                      <a:pt x="60" y="27"/>
                      <a:pt x="57" y="19"/>
                      <a:pt x="60" y="19"/>
                    </a:cubicBezTo>
                    <a:cubicBezTo>
                      <a:pt x="62" y="18"/>
                      <a:pt x="65" y="10"/>
                      <a:pt x="69" y="9"/>
                    </a:cubicBezTo>
                    <a:cubicBezTo>
                      <a:pt x="70" y="8"/>
                      <a:pt x="71" y="8"/>
                      <a:pt x="71" y="6"/>
                    </a:cubicBezTo>
                    <a:cubicBezTo>
                      <a:pt x="68" y="5"/>
                      <a:pt x="65" y="4"/>
                      <a:pt x="64" y="3"/>
                    </a:cubicBezTo>
                    <a:cubicBezTo>
                      <a:pt x="63" y="2"/>
                      <a:pt x="58" y="1"/>
                      <a:pt x="55" y="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81">
                <a:extLst>
                  <a:ext uri="{FF2B5EF4-FFF2-40B4-BE49-F238E27FC236}">
                    <a16:creationId xmlns:a16="http://schemas.microsoft.com/office/drawing/2014/main" id="{6FD07A97-5606-42E8-8C0F-F1B25C583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4938" y="3305751"/>
                <a:ext cx="70919" cy="51752"/>
              </a:xfrm>
              <a:custGeom>
                <a:avLst/>
                <a:gdLst/>
                <a:ahLst/>
                <a:cxnLst>
                  <a:cxn ang="0">
                    <a:pos x="7" y="22"/>
                  </a:cxn>
                  <a:cxn ang="0">
                    <a:pos x="7" y="2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3" y="21"/>
                  </a:cxn>
                  <a:cxn ang="0">
                    <a:pos x="13" y="21"/>
                  </a:cxn>
                  <a:cxn ang="0">
                    <a:pos x="15" y="21"/>
                  </a:cxn>
                  <a:cxn ang="0">
                    <a:pos x="20" y="18"/>
                  </a:cxn>
                  <a:cxn ang="0">
                    <a:pos x="30" y="13"/>
                  </a:cxn>
                  <a:cxn ang="0">
                    <a:pos x="31" y="13"/>
                  </a:cxn>
                  <a:cxn ang="0">
                    <a:pos x="28" y="10"/>
                  </a:cxn>
                  <a:cxn ang="0">
                    <a:pos x="22" y="2"/>
                  </a:cxn>
                  <a:cxn ang="0">
                    <a:pos x="22" y="1"/>
                  </a:cxn>
                  <a:cxn ang="0">
                    <a:pos x="22" y="1"/>
                  </a:cxn>
                  <a:cxn ang="0">
                    <a:pos x="22" y="0"/>
                  </a:cxn>
                  <a:cxn ang="0">
                    <a:pos x="2" y="4"/>
                  </a:cxn>
                  <a:cxn ang="0">
                    <a:pos x="2" y="3"/>
                  </a:cxn>
                  <a:cxn ang="0">
                    <a:pos x="1" y="15"/>
                  </a:cxn>
                  <a:cxn ang="0">
                    <a:pos x="7" y="22"/>
                  </a:cxn>
                </a:cxnLst>
                <a:rect l="0" t="0" r="r" b="b"/>
                <a:pathLst>
                  <a:path w="31" h="22">
                    <a:moveTo>
                      <a:pt x="7" y="22"/>
                    </a:move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8" y="21"/>
                      <a:pt x="18" y="17"/>
                      <a:pt x="20" y="18"/>
                    </a:cubicBezTo>
                    <a:cubicBezTo>
                      <a:pt x="21" y="19"/>
                      <a:pt x="29" y="15"/>
                      <a:pt x="30" y="13"/>
                    </a:cubicBezTo>
                    <a:cubicBezTo>
                      <a:pt x="30" y="13"/>
                      <a:pt x="31" y="13"/>
                      <a:pt x="31" y="13"/>
                    </a:cubicBezTo>
                    <a:cubicBezTo>
                      <a:pt x="31" y="12"/>
                      <a:pt x="29" y="11"/>
                      <a:pt x="28" y="10"/>
                    </a:cubicBezTo>
                    <a:cubicBezTo>
                      <a:pt x="28" y="8"/>
                      <a:pt x="23" y="3"/>
                      <a:pt x="22" y="2"/>
                    </a:cubicBezTo>
                    <a:cubicBezTo>
                      <a:pt x="22" y="2"/>
                      <a:pt x="22" y="2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14" y="1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1" y="7"/>
                      <a:pt x="0" y="12"/>
                      <a:pt x="1" y="15"/>
                    </a:cubicBezTo>
                    <a:cubicBezTo>
                      <a:pt x="1" y="18"/>
                      <a:pt x="4" y="19"/>
                      <a:pt x="7" y="2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82">
                <a:extLst>
                  <a:ext uri="{FF2B5EF4-FFF2-40B4-BE49-F238E27FC236}">
                    <a16:creationId xmlns:a16="http://schemas.microsoft.com/office/drawing/2014/main" id="{A0E251ED-5D21-47D5-A63A-44C244575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938" y="2974162"/>
                <a:ext cx="463843" cy="270256"/>
              </a:xfrm>
              <a:custGeom>
                <a:avLst/>
                <a:gdLst/>
                <a:ahLst/>
                <a:cxnLst>
                  <a:cxn ang="0">
                    <a:pos x="187" y="67"/>
                  </a:cxn>
                  <a:cxn ang="0">
                    <a:pos x="199" y="60"/>
                  </a:cxn>
                  <a:cxn ang="0">
                    <a:pos x="200" y="53"/>
                  </a:cxn>
                  <a:cxn ang="0">
                    <a:pos x="201" y="45"/>
                  </a:cxn>
                  <a:cxn ang="0">
                    <a:pos x="185" y="39"/>
                  </a:cxn>
                  <a:cxn ang="0">
                    <a:pos x="170" y="31"/>
                  </a:cxn>
                  <a:cxn ang="0">
                    <a:pos x="158" y="32"/>
                  </a:cxn>
                  <a:cxn ang="0">
                    <a:pos x="149" y="28"/>
                  </a:cxn>
                  <a:cxn ang="0">
                    <a:pos x="135" y="17"/>
                  </a:cxn>
                  <a:cxn ang="0">
                    <a:pos x="131" y="2"/>
                  </a:cxn>
                  <a:cxn ang="0">
                    <a:pos x="115" y="1"/>
                  </a:cxn>
                  <a:cxn ang="0">
                    <a:pos x="106" y="3"/>
                  </a:cxn>
                  <a:cxn ang="0">
                    <a:pos x="92" y="12"/>
                  </a:cxn>
                  <a:cxn ang="0">
                    <a:pos x="80" y="15"/>
                  </a:cxn>
                  <a:cxn ang="0">
                    <a:pos x="65" y="12"/>
                  </a:cxn>
                  <a:cxn ang="0">
                    <a:pos x="47" y="9"/>
                  </a:cxn>
                  <a:cxn ang="0">
                    <a:pos x="21" y="11"/>
                  </a:cxn>
                  <a:cxn ang="0">
                    <a:pos x="16" y="16"/>
                  </a:cxn>
                  <a:cxn ang="0">
                    <a:pos x="15" y="31"/>
                  </a:cxn>
                  <a:cxn ang="0">
                    <a:pos x="5" y="50"/>
                  </a:cxn>
                  <a:cxn ang="0">
                    <a:pos x="5" y="63"/>
                  </a:cxn>
                  <a:cxn ang="0">
                    <a:pos x="11" y="64"/>
                  </a:cxn>
                  <a:cxn ang="0">
                    <a:pos x="29" y="68"/>
                  </a:cxn>
                  <a:cxn ang="0">
                    <a:pos x="40" y="66"/>
                  </a:cxn>
                  <a:cxn ang="0">
                    <a:pos x="60" y="58"/>
                  </a:cxn>
                  <a:cxn ang="0">
                    <a:pos x="77" y="69"/>
                  </a:cxn>
                  <a:cxn ang="0">
                    <a:pos x="86" y="88"/>
                  </a:cxn>
                  <a:cxn ang="0">
                    <a:pos x="74" y="92"/>
                  </a:cxn>
                  <a:cxn ang="0">
                    <a:pos x="72" y="105"/>
                  </a:cxn>
                  <a:cxn ang="0">
                    <a:pos x="82" y="105"/>
                  </a:cxn>
                  <a:cxn ang="0">
                    <a:pos x="97" y="85"/>
                  </a:cxn>
                  <a:cxn ang="0">
                    <a:pos x="111" y="90"/>
                  </a:cxn>
                  <a:cxn ang="0">
                    <a:pos x="114" y="101"/>
                  </a:cxn>
                  <a:cxn ang="0">
                    <a:pos x="126" y="115"/>
                  </a:cxn>
                  <a:cxn ang="0">
                    <a:pos x="146" y="108"/>
                  </a:cxn>
                  <a:cxn ang="0">
                    <a:pos x="150" y="103"/>
                  </a:cxn>
                  <a:cxn ang="0">
                    <a:pos x="155" y="85"/>
                  </a:cxn>
                  <a:cxn ang="0">
                    <a:pos x="178" y="78"/>
                  </a:cxn>
                </a:cxnLst>
                <a:rect l="0" t="0" r="r" b="b"/>
                <a:pathLst>
                  <a:path w="201" h="117">
                    <a:moveTo>
                      <a:pt x="179" y="73"/>
                    </a:moveTo>
                    <a:cubicBezTo>
                      <a:pt x="180" y="73"/>
                      <a:pt x="186" y="67"/>
                      <a:pt x="187" y="67"/>
                    </a:cubicBezTo>
                    <a:cubicBezTo>
                      <a:pt x="189" y="67"/>
                      <a:pt x="197" y="68"/>
                      <a:pt x="197" y="67"/>
                    </a:cubicBezTo>
                    <a:cubicBezTo>
                      <a:pt x="197" y="66"/>
                      <a:pt x="199" y="62"/>
                      <a:pt x="199" y="60"/>
                    </a:cubicBezTo>
                    <a:cubicBezTo>
                      <a:pt x="198" y="59"/>
                      <a:pt x="196" y="57"/>
                      <a:pt x="196" y="56"/>
                    </a:cubicBezTo>
                    <a:cubicBezTo>
                      <a:pt x="197" y="55"/>
                      <a:pt x="200" y="55"/>
                      <a:pt x="200" y="53"/>
                    </a:cubicBezTo>
                    <a:cubicBezTo>
                      <a:pt x="200" y="52"/>
                      <a:pt x="197" y="51"/>
                      <a:pt x="197" y="50"/>
                    </a:cubicBezTo>
                    <a:cubicBezTo>
                      <a:pt x="197" y="49"/>
                      <a:pt x="201" y="47"/>
                      <a:pt x="201" y="45"/>
                    </a:cubicBezTo>
                    <a:cubicBezTo>
                      <a:pt x="200" y="43"/>
                      <a:pt x="197" y="43"/>
                      <a:pt x="194" y="41"/>
                    </a:cubicBezTo>
                    <a:cubicBezTo>
                      <a:pt x="191" y="40"/>
                      <a:pt x="188" y="40"/>
                      <a:pt x="185" y="39"/>
                    </a:cubicBezTo>
                    <a:cubicBezTo>
                      <a:pt x="182" y="37"/>
                      <a:pt x="175" y="38"/>
                      <a:pt x="175" y="37"/>
                    </a:cubicBezTo>
                    <a:cubicBezTo>
                      <a:pt x="175" y="36"/>
                      <a:pt x="171" y="33"/>
                      <a:pt x="170" y="31"/>
                    </a:cubicBezTo>
                    <a:cubicBezTo>
                      <a:pt x="169" y="30"/>
                      <a:pt x="166" y="31"/>
                      <a:pt x="164" y="32"/>
                    </a:cubicBezTo>
                    <a:cubicBezTo>
                      <a:pt x="162" y="33"/>
                      <a:pt x="160" y="34"/>
                      <a:pt x="158" y="32"/>
                    </a:cubicBezTo>
                    <a:cubicBezTo>
                      <a:pt x="156" y="31"/>
                      <a:pt x="155" y="29"/>
                      <a:pt x="153" y="30"/>
                    </a:cubicBezTo>
                    <a:cubicBezTo>
                      <a:pt x="151" y="31"/>
                      <a:pt x="148" y="30"/>
                      <a:pt x="149" y="28"/>
                    </a:cubicBezTo>
                    <a:cubicBezTo>
                      <a:pt x="149" y="25"/>
                      <a:pt x="145" y="20"/>
                      <a:pt x="144" y="19"/>
                    </a:cubicBezTo>
                    <a:cubicBezTo>
                      <a:pt x="142" y="18"/>
                      <a:pt x="137" y="19"/>
                      <a:pt x="135" y="17"/>
                    </a:cubicBezTo>
                    <a:cubicBezTo>
                      <a:pt x="134" y="14"/>
                      <a:pt x="132" y="12"/>
                      <a:pt x="133" y="11"/>
                    </a:cubicBezTo>
                    <a:cubicBezTo>
                      <a:pt x="134" y="9"/>
                      <a:pt x="133" y="4"/>
                      <a:pt x="131" y="2"/>
                    </a:cubicBezTo>
                    <a:cubicBezTo>
                      <a:pt x="130" y="0"/>
                      <a:pt x="124" y="0"/>
                      <a:pt x="122" y="1"/>
                    </a:cubicBezTo>
                    <a:cubicBezTo>
                      <a:pt x="120" y="2"/>
                      <a:pt x="116" y="0"/>
                      <a:pt x="115" y="1"/>
                    </a:cubicBezTo>
                    <a:cubicBezTo>
                      <a:pt x="113" y="2"/>
                      <a:pt x="112" y="4"/>
                      <a:pt x="109" y="4"/>
                    </a:cubicBezTo>
                    <a:cubicBezTo>
                      <a:pt x="108" y="4"/>
                      <a:pt x="107" y="4"/>
                      <a:pt x="106" y="3"/>
                    </a:cubicBezTo>
                    <a:cubicBezTo>
                      <a:pt x="104" y="4"/>
                      <a:pt x="99" y="4"/>
                      <a:pt x="99" y="4"/>
                    </a:cubicBezTo>
                    <a:cubicBezTo>
                      <a:pt x="99" y="4"/>
                      <a:pt x="92" y="10"/>
                      <a:pt x="92" y="12"/>
                    </a:cubicBezTo>
                    <a:cubicBezTo>
                      <a:pt x="92" y="14"/>
                      <a:pt x="92" y="17"/>
                      <a:pt x="90" y="15"/>
                    </a:cubicBezTo>
                    <a:cubicBezTo>
                      <a:pt x="89" y="14"/>
                      <a:pt x="82" y="14"/>
                      <a:pt x="80" y="15"/>
                    </a:cubicBezTo>
                    <a:cubicBezTo>
                      <a:pt x="78" y="16"/>
                      <a:pt x="76" y="11"/>
                      <a:pt x="73" y="12"/>
                    </a:cubicBezTo>
                    <a:cubicBezTo>
                      <a:pt x="70" y="14"/>
                      <a:pt x="66" y="10"/>
                      <a:pt x="65" y="12"/>
                    </a:cubicBezTo>
                    <a:cubicBezTo>
                      <a:pt x="65" y="13"/>
                      <a:pt x="61" y="12"/>
                      <a:pt x="58" y="11"/>
                    </a:cubicBezTo>
                    <a:cubicBezTo>
                      <a:pt x="55" y="9"/>
                      <a:pt x="49" y="11"/>
                      <a:pt x="47" y="9"/>
                    </a:cubicBezTo>
                    <a:cubicBezTo>
                      <a:pt x="45" y="7"/>
                      <a:pt x="32" y="7"/>
                      <a:pt x="28" y="7"/>
                    </a:cubicBezTo>
                    <a:cubicBezTo>
                      <a:pt x="24" y="7"/>
                      <a:pt x="23" y="9"/>
                      <a:pt x="21" y="11"/>
                    </a:cubicBezTo>
                    <a:cubicBezTo>
                      <a:pt x="19" y="13"/>
                      <a:pt x="17" y="12"/>
                      <a:pt x="15" y="12"/>
                    </a:cubicBezTo>
                    <a:cubicBezTo>
                      <a:pt x="15" y="14"/>
                      <a:pt x="15" y="15"/>
                      <a:pt x="16" y="16"/>
                    </a:cubicBezTo>
                    <a:cubicBezTo>
                      <a:pt x="17" y="18"/>
                      <a:pt x="21" y="25"/>
                      <a:pt x="20" y="27"/>
                    </a:cubicBezTo>
                    <a:cubicBezTo>
                      <a:pt x="19" y="29"/>
                      <a:pt x="17" y="29"/>
                      <a:pt x="15" y="31"/>
                    </a:cubicBezTo>
                    <a:cubicBezTo>
                      <a:pt x="14" y="33"/>
                      <a:pt x="5" y="41"/>
                      <a:pt x="5" y="42"/>
                    </a:cubicBezTo>
                    <a:cubicBezTo>
                      <a:pt x="4" y="43"/>
                      <a:pt x="6" y="49"/>
                      <a:pt x="5" y="50"/>
                    </a:cubicBezTo>
                    <a:cubicBezTo>
                      <a:pt x="4" y="51"/>
                      <a:pt x="0" y="56"/>
                      <a:pt x="0" y="58"/>
                    </a:cubicBezTo>
                    <a:cubicBezTo>
                      <a:pt x="0" y="60"/>
                      <a:pt x="3" y="63"/>
                      <a:pt x="5" y="63"/>
                    </a:cubicBezTo>
                    <a:cubicBezTo>
                      <a:pt x="6" y="64"/>
                      <a:pt x="6" y="64"/>
                      <a:pt x="7" y="65"/>
                    </a:cubicBezTo>
                    <a:cubicBezTo>
                      <a:pt x="8" y="64"/>
                      <a:pt x="10" y="64"/>
                      <a:pt x="11" y="64"/>
                    </a:cubicBezTo>
                    <a:cubicBezTo>
                      <a:pt x="13" y="64"/>
                      <a:pt x="20" y="66"/>
                      <a:pt x="22" y="66"/>
                    </a:cubicBezTo>
                    <a:cubicBezTo>
                      <a:pt x="25" y="66"/>
                      <a:pt x="28" y="67"/>
                      <a:pt x="29" y="68"/>
                    </a:cubicBezTo>
                    <a:cubicBezTo>
                      <a:pt x="30" y="69"/>
                      <a:pt x="32" y="69"/>
                      <a:pt x="34" y="67"/>
                    </a:cubicBezTo>
                    <a:cubicBezTo>
                      <a:pt x="36" y="65"/>
                      <a:pt x="38" y="66"/>
                      <a:pt x="40" y="66"/>
                    </a:cubicBezTo>
                    <a:cubicBezTo>
                      <a:pt x="42" y="66"/>
                      <a:pt x="45" y="65"/>
                      <a:pt x="46" y="63"/>
                    </a:cubicBezTo>
                    <a:cubicBezTo>
                      <a:pt x="47" y="61"/>
                      <a:pt x="57" y="59"/>
                      <a:pt x="60" y="58"/>
                    </a:cubicBezTo>
                    <a:cubicBezTo>
                      <a:pt x="62" y="58"/>
                      <a:pt x="66" y="63"/>
                      <a:pt x="69" y="63"/>
                    </a:cubicBezTo>
                    <a:cubicBezTo>
                      <a:pt x="71" y="63"/>
                      <a:pt x="75" y="65"/>
                      <a:pt x="77" y="69"/>
                    </a:cubicBezTo>
                    <a:cubicBezTo>
                      <a:pt x="78" y="74"/>
                      <a:pt x="82" y="79"/>
                      <a:pt x="84" y="81"/>
                    </a:cubicBezTo>
                    <a:cubicBezTo>
                      <a:pt x="85" y="82"/>
                      <a:pt x="86" y="87"/>
                      <a:pt x="86" y="88"/>
                    </a:cubicBezTo>
                    <a:cubicBezTo>
                      <a:pt x="86" y="89"/>
                      <a:pt x="83" y="88"/>
                      <a:pt x="79" y="87"/>
                    </a:cubicBezTo>
                    <a:cubicBezTo>
                      <a:pt x="75" y="86"/>
                      <a:pt x="74" y="90"/>
                      <a:pt x="74" y="92"/>
                    </a:cubicBezTo>
                    <a:cubicBezTo>
                      <a:pt x="74" y="94"/>
                      <a:pt x="69" y="101"/>
                      <a:pt x="68" y="102"/>
                    </a:cubicBezTo>
                    <a:cubicBezTo>
                      <a:pt x="67" y="103"/>
                      <a:pt x="70" y="104"/>
                      <a:pt x="72" y="105"/>
                    </a:cubicBezTo>
                    <a:cubicBezTo>
                      <a:pt x="73" y="105"/>
                      <a:pt x="77" y="102"/>
                      <a:pt x="78" y="102"/>
                    </a:cubicBezTo>
                    <a:cubicBezTo>
                      <a:pt x="79" y="102"/>
                      <a:pt x="81" y="103"/>
                      <a:pt x="82" y="105"/>
                    </a:cubicBezTo>
                    <a:cubicBezTo>
                      <a:pt x="82" y="99"/>
                      <a:pt x="83" y="100"/>
                      <a:pt x="88" y="96"/>
                    </a:cubicBezTo>
                    <a:cubicBezTo>
                      <a:pt x="93" y="93"/>
                      <a:pt x="93" y="86"/>
                      <a:pt x="97" y="85"/>
                    </a:cubicBezTo>
                    <a:cubicBezTo>
                      <a:pt x="102" y="84"/>
                      <a:pt x="104" y="82"/>
                      <a:pt x="110" y="83"/>
                    </a:cubicBezTo>
                    <a:cubicBezTo>
                      <a:pt x="116" y="84"/>
                      <a:pt x="107" y="88"/>
                      <a:pt x="111" y="90"/>
                    </a:cubicBezTo>
                    <a:cubicBezTo>
                      <a:pt x="115" y="93"/>
                      <a:pt x="129" y="90"/>
                      <a:pt x="129" y="93"/>
                    </a:cubicBezTo>
                    <a:cubicBezTo>
                      <a:pt x="130" y="96"/>
                      <a:pt x="114" y="100"/>
                      <a:pt x="114" y="101"/>
                    </a:cubicBezTo>
                    <a:cubicBezTo>
                      <a:pt x="115" y="103"/>
                      <a:pt x="123" y="105"/>
                      <a:pt x="126" y="107"/>
                    </a:cubicBezTo>
                    <a:cubicBezTo>
                      <a:pt x="129" y="108"/>
                      <a:pt x="125" y="114"/>
                      <a:pt x="126" y="115"/>
                    </a:cubicBezTo>
                    <a:cubicBezTo>
                      <a:pt x="128" y="117"/>
                      <a:pt x="132" y="116"/>
                      <a:pt x="135" y="113"/>
                    </a:cubicBezTo>
                    <a:cubicBezTo>
                      <a:pt x="139" y="111"/>
                      <a:pt x="142" y="111"/>
                      <a:pt x="146" y="108"/>
                    </a:cubicBezTo>
                    <a:cubicBezTo>
                      <a:pt x="151" y="105"/>
                      <a:pt x="160" y="108"/>
                      <a:pt x="161" y="106"/>
                    </a:cubicBezTo>
                    <a:cubicBezTo>
                      <a:pt x="162" y="104"/>
                      <a:pt x="159" y="103"/>
                      <a:pt x="150" y="103"/>
                    </a:cubicBezTo>
                    <a:cubicBezTo>
                      <a:pt x="141" y="104"/>
                      <a:pt x="141" y="96"/>
                      <a:pt x="141" y="94"/>
                    </a:cubicBezTo>
                    <a:cubicBezTo>
                      <a:pt x="141" y="92"/>
                      <a:pt x="150" y="86"/>
                      <a:pt x="155" y="85"/>
                    </a:cubicBezTo>
                    <a:cubicBezTo>
                      <a:pt x="160" y="85"/>
                      <a:pt x="164" y="83"/>
                      <a:pt x="169" y="81"/>
                    </a:cubicBezTo>
                    <a:cubicBezTo>
                      <a:pt x="171" y="80"/>
                      <a:pt x="175" y="79"/>
                      <a:pt x="178" y="78"/>
                    </a:cubicBezTo>
                    <a:cubicBezTo>
                      <a:pt x="178" y="76"/>
                      <a:pt x="177" y="73"/>
                      <a:pt x="179" y="7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83">
                <a:extLst>
                  <a:ext uri="{FF2B5EF4-FFF2-40B4-BE49-F238E27FC236}">
                    <a16:creationId xmlns:a16="http://schemas.microsoft.com/office/drawing/2014/main" id="{87F74E90-FE4C-4994-B4EE-908E88A9A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5855" y="2836159"/>
                <a:ext cx="245338" cy="176337"/>
              </a:xfrm>
              <a:custGeom>
                <a:avLst/>
                <a:gdLst/>
                <a:ahLst/>
                <a:cxnLst>
                  <a:cxn ang="0">
                    <a:pos x="99" y="38"/>
                  </a:cxn>
                  <a:cxn ang="0">
                    <a:pos x="93" y="32"/>
                  </a:cxn>
                  <a:cxn ang="0">
                    <a:pos x="88" y="25"/>
                  </a:cxn>
                  <a:cxn ang="0">
                    <a:pos x="86" y="17"/>
                  </a:cxn>
                  <a:cxn ang="0">
                    <a:pos x="85" y="9"/>
                  </a:cxn>
                  <a:cxn ang="0">
                    <a:pos x="75" y="6"/>
                  </a:cxn>
                  <a:cxn ang="0">
                    <a:pos x="69" y="6"/>
                  </a:cxn>
                  <a:cxn ang="0">
                    <a:pos x="63" y="3"/>
                  </a:cxn>
                  <a:cxn ang="0">
                    <a:pos x="57" y="1"/>
                  </a:cxn>
                  <a:cxn ang="0">
                    <a:pos x="57" y="0"/>
                  </a:cxn>
                  <a:cxn ang="0">
                    <a:pos x="53" y="2"/>
                  </a:cxn>
                  <a:cxn ang="0">
                    <a:pos x="49" y="6"/>
                  </a:cxn>
                  <a:cxn ang="0">
                    <a:pos x="41" y="7"/>
                  </a:cxn>
                  <a:cxn ang="0">
                    <a:pos x="38" y="13"/>
                  </a:cxn>
                  <a:cxn ang="0">
                    <a:pos x="37" y="17"/>
                  </a:cxn>
                  <a:cxn ang="0">
                    <a:pos x="33" y="20"/>
                  </a:cxn>
                  <a:cxn ang="0">
                    <a:pos x="27" y="26"/>
                  </a:cxn>
                  <a:cxn ang="0">
                    <a:pos x="26" y="31"/>
                  </a:cxn>
                  <a:cxn ang="0">
                    <a:pos x="18" y="33"/>
                  </a:cxn>
                  <a:cxn ang="0">
                    <a:pos x="13" y="36"/>
                  </a:cxn>
                  <a:cxn ang="0">
                    <a:pos x="4" y="35"/>
                  </a:cxn>
                  <a:cxn ang="0">
                    <a:pos x="4" y="36"/>
                  </a:cxn>
                  <a:cxn ang="0">
                    <a:pos x="6" y="45"/>
                  </a:cxn>
                  <a:cxn ang="0">
                    <a:pos x="7" y="55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72"/>
                  </a:cxn>
                  <a:cxn ang="0">
                    <a:pos x="10" y="71"/>
                  </a:cxn>
                  <a:cxn ang="0">
                    <a:pos x="17" y="67"/>
                  </a:cxn>
                  <a:cxn ang="0">
                    <a:pos x="36" y="69"/>
                  </a:cxn>
                  <a:cxn ang="0">
                    <a:pos x="47" y="71"/>
                  </a:cxn>
                  <a:cxn ang="0">
                    <a:pos x="54" y="72"/>
                  </a:cxn>
                  <a:cxn ang="0">
                    <a:pos x="62" y="72"/>
                  </a:cxn>
                  <a:cxn ang="0">
                    <a:pos x="69" y="75"/>
                  </a:cxn>
                  <a:cxn ang="0">
                    <a:pos x="79" y="75"/>
                  </a:cxn>
                  <a:cxn ang="0">
                    <a:pos x="81" y="72"/>
                  </a:cxn>
                  <a:cxn ang="0">
                    <a:pos x="88" y="64"/>
                  </a:cxn>
                  <a:cxn ang="0">
                    <a:pos x="95" y="63"/>
                  </a:cxn>
                  <a:cxn ang="0">
                    <a:pos x="94" y="58"/>
                  </a:cxn>
                  <a:cxn ang="0">
                    <a:pos x="92" y="48"/>
                  </a:cxn>
                  <a:cxn ang="0">
                    <a:pos x="100" y="49"/>
                  </a:cxn>
                  <a:cxn ang="0">
                    <a:pos x="106" y="44"/>
                  </a:cxn>
                  <a:cxn ang="0">
                    <a:pos x="99" y="38"/>
                  </a:cxn>
                </a:cxnLst>
                <a:rect l="0" t="0" r="r" b="b"/>
                <a:pathLst>
                  <a:path w="106" h="77">
                    <a:moveTo>
                      <a:pt x="99" y="38"/>
                    </a:moveTo>
                    <a:cubicBezTo>
                      <a:pt x="97" y="37"/>
                      <a:pt x="96" y="33"/>
                      <a:pt x="93" y="32"/>
                    </a:cubicBezTo>
                    <a:cubicBezTo>
                      <a:pt x="90" y="30"/>
                      <a:pt x="90" y="26"/>
                      <a:pt x="88" y="25"/>
                    </a:cubicBezTo>
                    <a:cubicBezTo>
                      <a:pt x="85" y="23"/>
                      <a:pt x="87" y="19"/>
                      <a:pt x="86" y="17"/>
                    </a:cubicBezTo>
                    <a:cubicBezTo>
                      <a:pt x="86" y="14"/>
                      <a:pt x="87" y="10"/>
                      <a:pt x="85" y="9"/>
                    </a:cubicBezTo>
                    <a:cubicBezTo>
                      <a:pt x="84" y="8"/>
                      <a:pt x="78" y="5"/>
                      <a:pt x="75" y="6"/>
                    </a:cubicBezTo>
                    <a:cubicBezTo>
                      <a:pt x="72" y="7"/>
                      <a:pt x="70" y="8"/>
                      <a:pt x="69" y="6"/>
                    </a:cubicBezTo>
                    <a:cubicBezTo>
                      <a:pt x="68" y="4"/>
                      <a:pt x="66" y="2"/>
                      <a:pt x="63" y="3"/>
                    </a:cubicBezTo>
                    <a:cubicBezTo>
                      <a:pt x="60" y="4"/>
                      <a:pt x="59" y="3"/>
                      <a:pt x="57" y="1"/>
                    </a:cubicBezTo>
                    <a:cubicBezTo>
                      <a:pt x="57" y="1"/>
                      <a:pt x="57" y="1"/>
                      <a:pt x="57" y="0"/>
                    </a:cubicBezTo>
                    <a:cubicBezTo>
                      <a:pt x="55" y="1"/>
                      <a:pt x="54" y="1"/>
                      <a:pt x="53" y="2"/>
                    </a:cubicBezTo>
                    <a:cubicBezTo>
                      <a:pt x="51" y="3"/>
                      <a:pt x="51" y="6"/>
                      <a:pt x="49" y="6"/>
                    </a:cubicBezTo>
                    <a:cubicBezTo>
                      <a:pt x="46" y="6"/>
                      <a:pt x="44" y="5"/>
                      <a:pt x="41" y="7"/>
                    </a:cubicBezTo>
                    <a:cubicBezTo>
                      <a:pt x="38" y="9"/>
                      <a:pt x="38" y="11"/>
                      <a:pt x="38" y="13"/>
                    </a:cubicBezTo>
                    <a:cubicBezTo>
                      <a:pt x="38" y="15"/>
                      <a:pt x="39" y="17"/>
                      <a:pt x="37" y="17"/>
                    </a:cubicBezTo>
                    <a:cubicBezTo>
                      <a:pt x="35" y="17"/>
                      <a:pt x="35" y="20"/>
                      <a:pt x="33" y="20"/>
                    </a:cubicBezTo>
                    <a:cubicBezTo>
                      <a:pt x="31" y="21"/>
                      <a:pt x="28" y="24"/>
                      <a:pt x="27" y="26"/>
                    </a:cubicBezTo>
                    <a:cubicBezTo>
                      <a:pt x="27" y="27"/>
                      <a:pt x="27" y="31"/>
                      <a:pt x="26" y="31"/>
                    </a:cubicBezTo>
                    <a:cubicBezTo>
                      <a:pt x="24" y="31"/>
                      <a:pt x="20" y="32"/>
                      <a:pt x="18" y="33"/>
                    </a:cubicBezTo>
                    <a:cubicBezTo>
                      <a:pt x="17" y="35"/>
                      <a:pt x="15" y="37"/>
                      <a:pt x="13" y="36"/>
                    </a:cubicBezTo>
                    <a:cubicBezTo>
                      <a:pt x="11" y="36"/>
                      <a:pt x="8" y="35"/>
                      <a:pt x="4" y="35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40"/>
                      <a:pt x="4" y="43"/>
                      <a:pt x="6" y="45"/>
                    </a:cubicBezTo>
                    <a:cubicBezTo>
                      <a:pt x="8" y="47"/>
                      <a:pt x="9" y="54"/>
                      <a:pt x="7" y="55"/>
                    </a:cubicBezTo>
                    <a:cubicBezTo>
                      <a:pt x="4" y="56"/>
                      <a:pt x="0" y="59"/>
                      <a:pt x="0" y="60"/>
                    </a:cubicBezTo>
                    <a:cubicBezTo>
                      <a:pt x="0" y="62"/>
                      <a:pt x="5" y="64"/>
                      <a:pt x="4" y="66"/>
                    </a:cubicBezTo>
                    <a:cubicBezTo>
                      <a:pt x="3" y="67"/>
                      <a:pt x="3" y="70"/>
                      <a:pt x="4" y="72"/>
                    </a:cubicBezTo>
                    <a:cubicBezTo>
                      <a:pt x="6" y="72"/>
                      <a:pt x="8" y="73"/>
                      <a:pt x="10" y="71"/>
                    </a:cubicBezTo>
                    <a:cubicBezTo>
                      <a:pt x="12" y="69"/>
                      <a:pt x="13" y="67"/>
                      <a:pt x="17" y="67"/>
                    </a:cubicBezTo>
                    <a:cubicBezTo>
                      <a:pt x="21" y="67"/>
                      <a:pt x="34" y="67"/>
                      <a:pt x="36" y="69"/>
                    </a:cubicBezTo>
                    <a:cubicBezTo>
                      <a:pt x="38" y="71"/>
                      <a:pt x="44" y="69"/>
                      <a:pt x="47" y="71"/>
                    </a:cubicBezTo>
                    <a:cubicBezTo>
                      <a:pt x="50" y="72"/>
                      <a:pt x="54" y="73"/>
                      <a:pt x="54" y="72"/>
                    </a:cubicBezTo>
                    <a:cubicBezTo>
                      <a:pt x="55" y="70"/>
                      <a:pt x="59" y="74"/>
                      <a:pt x="62" y="72"/>
                    </a:cubicBezTo>
                    <a:cubicBezTo>
                      <a:pt x="65" y="71"/>
                      <a:pt x="67" y="76"/>
                      <a:pt x="69" y="75"/>
                    </a:cubicBezTo>
                    <a:cubicBezTo>
                      <a:pt x="71" y="74"/>
                      <a:pt x="78" y="74"/>
                      <a:pt x="79" y="75"/>
                    </a:cubicBezTo>
                    <a:cubicBezTo>
                      <a:pt x="81" y="77"/>
                      <a:pt x="81" y="74"/>
                      <a:pt x="81" y="72"/>
                    </a:cubicBezTo>
                    <a:cubicBezTo>
                      <a:pt x="81" y="70"/>
                      <a:pt x="88" y="64"/>
                      <a:pt x="88" y="64"/>
                    </a:cubicBezTo>
                    <a:cubicBezTo>
                      <a:pt x="88" y="64"/>
                      <a:pt x="93" y="64"/>
                      <a:pt x="95" y="63"/>
                    </a:cubicBezTo>
                    <a:cubicBezTo>
                      <a:pt x="95" y="62"/>
                      <a:pt x="94" y="60"/>
                      <a:pt x="94" y="58"/>
                    </a:cubicBezTo>
                    <a:cubicBezTo>
                      <a:pt x="92" y="53"/>
                      <a:pt x="90" y="49"/>
                      <a:pt x="92" y="48"/>
                    </a:cubicBezTo>
                    <a:cubicBezTo>
                      <a:pt x="93" y="46"/>
                      <a:pt x="98" y="50"/>
                      <a:pt x="100" y="49"/>
                    </a:cubicBezTo>
                    <a:cubicBezTo>
                      <a:pt x="102" y="48"/>
                      <a:pt x="106" y="46"/>
                      <a:pt x="106" y="44"/>
                    </a:cubicBezTo>
                    <a:cubicBezTo>
                      <a:pt x="105" y="41"/>
                      <a:pt x="101" y="38"/>
                      <a:pt x="99" y="3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84">
                <a:extLst>
                  <a:ext uri="{FF2B5EF4-FFF2-40B4-BE49-F238E27FC236}">
                    <a16:creationId xmlns:a16="http://schemas.microsoft.com/office/drawing/2014/main" id="{A9BA223C-42E1-4496-8D4E-291A7867B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520" y="2767158"/>
                <a:ext cx="193588" cy="90086"/>
              </a:xfrm>
              <a:custGeom>
                <a:avLst/>
                <a:gdLst/>
                <a:ahLst/>
                <a:cxnLst>
                  <a:cxn ang="0">
                    <a:pos x="29" y="27"/>
                  </a:cxn>
                  <a:cxn ang="0">
                    <a:pos x="43" y="27"/>
                  </a:cxn>
                  <a:cxn ang="0">
                    <a:pos x="49" y="30"/>
                  </a:cxn>
                  <a:cxn ang="0">
                    <a:pos x="60" y="36"/>
                  </a:cxn>
                  <a:cxn ang="0">
                    <a:pos x="66" y="39"/>
                  </a:cxn>
                  <a:cxn ang="0">
                    <a:pos x="68" y="37"/>
                  </a:cxn>
                  <a:cxn ang="0">
                    <a:pos x="76" y="36"/>
                  </a:cxn>
                  <a:cxn ang="0">
                    <a:pos x="80" y="32"/>
                  </a:cxn>
                  <a:cxn ang="0">
                    <a:pos x="84" y="30"/>
                  </a:cxn>
                  <a:cxn ang="0">
                    <a:pos x="81" y="24"/>
                  </a:cxn>
                  <a:cxn ang="0">
                    <a:pos x="78" y="17"/>
                  </a:cxn>
                  <a:cxn ang="0">
                    <a:pos x="76" y="11"/>
                  </a:cxn>
                  <a:cxn ang="0">
                    <a:pos x="74" y="8"/>
                  </a:cxn>
                  <a:cxn ang="0">
                    <a:pos x="64" y="7"/>
                  </a:cxn>
                  <a:cxn ang="0">
                    <a:pos x="52" y="1"/>
                  </a:cxn>
                  <a:cxn ang="0">
                    <a:pos x="40" y="1"/>
                  </a:cxn>
                  <a:cxn ang="0">
                    <a:pos x="39" y="12"/>
                  </a:cxn>
                  <a:cxn ang="0">
                    <a:pos x="30" y="16"/>
                  </a:cxn>
                  <a:cxn ang="0">
                    <a:pos x="20" y="5"/>
                  </a:cxn>
                  <a:cxn ang="0">
                    <a:pos x="9" y="10"/>
                  </a:cxn>
                  <a:cxn ang="0">
                    <a:pos x="5" y="19"/>
                  </a:cxn>
                  <a:cxn ang="0">
                    <a:pos x="3" y="29"/>
                  </a:cxn>
                  <a:cxn ang="0">
                    <a:pos x="3" y="30"/>
                  </a:cxn>
                  <a:cxn ang="0">
                    <a:pos x="12" y="27"/>
                  </a:cxn>
                  <a:cxn ang="0">
                    <a:pos x="29" y="27"/>
                  </a:cxn>
                </a:cxnLst>
                <a:rect l="0" t="0" r="r" b="b"/>
                <a:pathLst>
                  <a:path w="84" h="39">
                    <a:moveTo>
                      <a:pt x="29" y="27"/>
                    </a:moveTo>
                    <a:cubicBezTo>
                      <a:pt x="32" y="27"/>
                      <a:pt x="39" y="29"/>
                      <a:pt x="43" y="27"/>
                    </a:cubicBezTo>
                    <a:cubicBezTo>
                      <a:pt x="47" y="26"/>
                      <a:pt x="47" y="31"/>
                      <a:pt x="49" y="30"/>
                    </a:cubicBezTo>
                    <a:cubicBezTo>
                      <a:pt x="52" y="29"/>
                      <a:pt x="57" y="33"/>
                      <a:pt x="60" y="36"/>
                    </a:cubicBezTo>
                    <a:cubicBezTo>
                      <a:pt x="62" y="37"/>
                      <a:pt x="64" y="38"/>
                      <a:pt x="66" y="39"/>
                    </a:cubicBezTo>
                    <a:cubicBezTo>
                      <a:pt x="66" y="38"/>
                      <a:pt x="67" y="38"/>
                      <a:pt x="68" y="37"/>
                    </a:cubicBezTo>
                    <a:cubicBezTo>
                      <a:pt x="71" y="35"/>
                      <a:pt x="73" y="36"/>
                      <a:pt x="76" y="36"/>
                    </a:cubicBezTo>
                    <a:cubicBezTo>
                      <a:pt x="78" y="36"/>
                      <a:pt x="78" y="33"/>
                      <a:pt x="80" y="32"/>
                    </a:cubicBezTo>
                    <a:cubicBezTo>
                      <a:pt x="81" y="31"/>
                      <a:pt x="82" y="31"/>
                      <a:pt x="84" y="30"/>
                    </a:cubicBezTo>
                    <a:cubicBezTo>
                      <a:pt x="83" y="29"/>
                      <a:pt x="83" y="25"/>
                      <a:pt x="81" y="24"/>
                    </a:cubicBezTo>
                    <a:cubicBezTo>
                      <a:pt x="79" y="22"/>
                      <a:pt x="77" y="19"/>
                      <a:pt x="78" y="17"/>
                    </a:cubicBezTo>
                    <a:cubicBezTo>
                      <a:pt x="78" y="15"/>
                      <a:pt x="78" y="13"/>
                      <a:pt x="76" y="11"/>
                    </a:cubicBezTo>
                    <a:cubicBezTo>
                      <a:pt x="75" y="10"/>
                      <a:pt x="75" y="9"/>
                      <a:pt x="74" y="8"/>
                    </a:cubicBezTo>
                    <a:cubicBezTo>
                      <a:pt x="70" y="7"/>
                      <a:pt x="65" y="7"/>
                      <a:pt x="64" y="7"/>
                    </a:cubicBezTo>
                    <a:cubicBezTo>
                      <a:pt x="62" y="8"/>
                      <a:pt x="54" y="2"/>
                      <a:pt x="52" y="1"/>
                    </a:cubicBezTo>
                    <a:cubicBezTo>
                      <a:pt x="51" y="0"/>
                      <a:pt x="46" y="0"/>
                      <a:pt x="40" y="1"/>
                    </a:cubicBezTo>
                    <a:cubicBezTo>
                      <a:pt x="37" y="4"/>
                      <a:pt x="39" y="7"/>
                      <a:pt x="39" y="12"/>
                    </a:cubicBezTo>
                    <a:cubicBezTo>
                      <a:pt x="39" y="17"/>
                      <a:pt x="33" y="16"/>
                      <a:pt x="30" y="16"/>
                    </a:cubicBezTo>
                    <a:cubicBezTo>
                      <a:pt x="27" y="16"/>
                      <a:pt x="22" y="7"/>
                      <a:pt x="20" y="5"/>
                    </a:cubicBezTo>
                    <a:cubicBezTo>
                      <a:pt x="18" y="2"/>
                      <a:pt x="13" y="7"/>
                      <a:pt x="9" y="10"/>
                    </a:cubicBezTo>
                    <a:cubicBezTo>
                      <a:pt x="5" y="12"/>
                      <a:pt x="7" y="16"/>
                      <a:pt x="5" y="19"/>
                    </a:cubicBezTo>
                    <a:cubicBezTo>
                      <a:pt x="2" y="21"/>
                      <a:pt x="0" y="24"/>
                      <a:pt x="3" y="29"/>
                    </a:cubicBezTo>
                    <a:cubicBezTo>
                      <a:pt x="3" y="29"/>
                      <a:pt x="3" y="30"/>
                      <a:pt x="3" y="30"/>
                    </a:cubicBezTo>
                    <a:cubicBezTo>
                      <a:pt x="7" y="30"/>
                      <a:pt x="10" y="29"/>
                      <a:pt x="12" y="27"/>
                    </a:cubicBezTo>
                    <a:cubicBezTo>
                      <a:pt x="16" y="25"/>
                      <a:pt x="25" y="27"/>
                      <a:pt x="29" y="2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85">
                <a:extLst>
                  <a:ext uri="{FF2B5EF4-FFF2-40B4-BE49-F238E27FC236}">
                    <a16:creationId xmlns:a16="http://schemas.microsoft.com/office/drawing/2014/main" id="{5AC40B6B-1667-45C1-B92B-011788DBE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520" y="2824659"/>
                <a:ext cx="151421" cy="95835"/>
              </a:xfrm>
              <a:custGeom>
                <a:avLst/>
                <a:gdLst/>
                <a:ahLst/>
                <a:cxnLst>
                  <a:cxn ang="0">
                    <a:pos x="10" y="21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23" y="35"/>
                  </a:cxn>
                  <a:cxn ang="0">
                    <a:pos x="31" y="40"/>
                  </a:cxn>
                  <a:cxn ang="0">
                    <a:pos x="40" y="41"/>
                  </a:cxn>
                  <a:cxn ang="0">
                    <a:pos x="45" y="38"/>
                  </a:cxn>
                  <a:cxn ang="0">
                    <a:pos x="53" y="36"/>
                  </a:cxn>
                  <a:cxn ang="0">
                    <a:pos x="54" y="31"/>
                  </a:cxn>
                  <a:cxn ang="0">
                    <a:pos x="60" y="25"/>
                  </a:cxn>
                  <a:cxn ang="0">
                    <a:pos x="64" y="22"/>
                  </a:cxn>
                  <a:cxn ang="0">
                    <a:pos x="65" y="18"/>
                  </a:cxn>
                  <a:cxn ang="0">
                    <a:pos x="66" y="14"/>
                  </a:cxn>
                  <a:cxn ang="0">
                    <a:pos x="60" y="11"/>
                  </a:cxn>
                  <a:cxn ang="0">
                    <a:pos x="49" y="5"/>
                  </a:cxn>
                  <a:cxn ang="0">
                    <a:pos x="43" y="2"/>
                  </a:cxn>
                  <a:cxn ang="0">
                    <a:pos x="29" y="2"/>
                  </a:cxn>
                  <a:cxn ang="0">
                    <a:pos x="12" y="2"/>
                  </a:cxn>
                  <a:cxn ang="0">
                    <a:pos x="3" y="5"/>
                  </a:cxn>
                  <a:cxn ang="0">
                    <a:pos x="2" y="17"/>
                  </a:cxn>
                  <a:cxn ang="0">
                    <a:pos x="3" y="20"/>
                  </a:cxn>
                  <a:cxn ang="0">
                    <a:pos x="10" y="21"/>
                  </a:cxn>
                </a:cxnLst>
                <a:rect l="0" t="0" r="r" b="b"/>
                <a:pathLst>
                  <a:path w="66" h="42">
                    <a:moveTo>
                      <a:pt x="10" y="21"/>
                    </a:moveTo>
                    <a:cubicBezTo>
                      <a:pt x="11" y="23"/>
                      <a:pt x="15" y="24"/>
                      <a:pt x="16" y="23"/>
                    </a:cubicBezTo>
                    <a:cubicBezTo>
                      <a:pt x="18" y="23"/>
                      <a:pt x="23" y="25"/>
                      <a:pt x="23" y="27"/>
                    </a:cubicBezTo>
                    <a:cubicBezTo>
                      <a:pt x="23" y="29"/>
                      <a:pt x="21" y="35"/>
                      <a:pt x="23" y="35"/>
                    </a:cubicBezTo>
                    <a:cubicBezTo>
                      <a:pt x="24" y="35"/>
                      <a:pt x="31" y="37"/>
                      <a:pt x="31" y="40"/>
                    </a:cubicBezTo>
                    <a:cubicBezTo>
                      <a:pt x="35" y="40"/>
                      <a:pt x="38" y="41"/>
                      <a:pt x="40" y="41"/>
                    </a:cubicBezTo>
                    <a:cubicBezTo>
                      <a:pt x="42" y="42"/>
                      <a:pt x="44" y="40"/>
                      <a:pt x="45" y="38"/>
                    </a:cubicBezTo>
                    <a:cubicBezTo>
                      <a:pt x="47" y="37"/>
                      <a:pt x="51" y="36"/>
                      <a:pt x="53" y="36"/>
                    </a:cubicBezTo>
                    <a:cubicBezTo>
                      <a:pt x="54" y="36"/>
                      <a:pt x="54" y="32"/>
                      <a:pt x="54" y="31"/>
                    </a:cubicBezTo>
                    <a:cubicBezTo>
                      <a:pt x="55" y="29"/>
                      <a:pt x="58" y="26"/>
                      <a:pt x="60" y="25"/>
                    </a:cubicBezTo>
                    <a:cubicBezTo>
                      <a:pt x="62" y="25"/>
                      <a:pt x="62" y="22"/>
                      <a:pt x="64" y="22"/>
                    </a:cubicBezTo>
                    <a:cubicBezTo>
                      <a:pt x="66" y="22"/>
                      <a:pt x="65" y="20"/>
                      <a:pt x="65" y="18"/>
                    </a:cubicBezTo>
                    <a:cubicBezTo>
                      <a:pt x="65" y="17"/>
                      <a:pt x="65" y="16"/>
                      <a:pt x="66" y="14"/>
                    </a:cubicBezTo>
                    <a:cubicBezTo>
                      <a:pt x="64" y="13"/>
                      <a:pt x="62" y="12"/>
                      <a:pt x="60" y="11"/>
                    </a:cubicBezTo>
                    <a:cubicBezTo>
                      <a:pt x="57" y="8"/>
                      <a:pt x="52" y="4"/>
                      <a:pt x="49" y="5"/>
                    </a:cubicBezTo>
                    <a:cubicBezTo>
                      <a:pt x="47" y="6"/>
                      <a:pt x="47" y="1"/>
                      <a:pt x="43" y="2"/>
                    </a:cubicBezTo>
                    <a:cubicBezTo>
                      <a:pt x="39" y="4"/>
                      <a:pt x="32" y="2"/>
                      <a:pt x="29" y="2"/>
                    </a:cubicBezTo>
                    <a:cubicBezTo>
                      <a:pt x="25" y="2"/>
                      <a:pt x="16" y="0"/>
                      <a:pt x="12" y="2"/>
                    </a:cubicBezTo>
                    <a:cubicBezTo>
                      <a:pt x="10" y="4"/>
                      <a:pt x="7" y="5"/>
                      <a:pt x="3" y="5"/>
                    </a:cubicBezTo>
                    <a:cubicBezTo>
                      <a:pt x="6" y="9"/>
                      <a:pt x="5" y="14"/>
                      <a:pt x="2" y="17"/>
                    </a:cubicBezTo>
                    <a:cubicBezTo>
                      <a:pt x="0" y="19"/>
                      <a:pt x="1" y="19"/>
                      <a:pt x="3" y="20"/>
                    </a:cubicBezTo>
                    <a:cubicBezTo>
                      <a:pt x="5" y="20"/>
                      <a:pt x="9" y="19"/>
                      <a:pt x="10" y="2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86">
                <a:extLst>
                  <a:ext uri="{FF2B5EF4-FFF2-40B4-BE49-F238E27FC236}">
                    <a16:creationId xmlns:a16="http://schemas.microsoft.com/office/drawing/2014/main" id="{87E6C936-4ABD-4931-B50E-C13393548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680" y="3135166"/>
                <a:ext cx="116920" cy="67086"/>
              </a:xfrm>
              <a:custGeom>
                <a:avLst/>
                <a:gdLst/>
                <a:ahLst/>
                <a:cxnLst>
                  <a:cxn ang="0">
                    <a:pos x="46" y="12"/>
                  </a:cxn>
                  <a:cxn ang="0">
                    <a:pos x="40" y="9"/>
                  </a:cxn>
                  <a:cxn ang="0">
                    <a:pos x="40" y="4"/>
                  </a:cxn>
                  <a:cxn ang="0">
                    <a:pos x="33" y="1"/>
                  </a:cxn>
                  <a:cxn ang="0">
                    <a:pos x="26" y="2"/>
                  </a:cxn>
                  <a:cxn ang="0">
                    <a:pos x="16" y="2"/>
                  </a:cxn>
                  <a:cxn ang="0">
                    <a:pos x="15" y="4"/>
                  </a:cxn>
                  <a:cxn ang="0">
                    <a:pos x="9" y="8"/>
                  </a:cxn>
                  <a:cxn ang="0">
                    <a:pos x="2" y="17"/>
                  </a:cxn>
                  <a:cxn ang="0">
                    <a:pos x="3" y="21"/>
                  </a:cxn>
                  <a:cxn ang="0">
                    <a:pos x="8" y="22"/>
                  </a:cxn>
                  <a:cxn ang="0">
                    <a:pos x="10" y="27"/>
                  </a:cxn>
                  <a:cxn ang="0">
                    <a:pos x="10" y="27"/>
                  </a:cxn>
                  <a:cxn ang="0">
                    <a:pos x="20" y="27"/>
                  </a:cxn>
                  <a:cxn ang="0">
                    <a:pos x="25" y="19"/>
                  </a:cxn>
                  <a:cxn ang="0">
                    <a:pos x="32" y="26"/>
                  </a:cxn>
                  <a:cxn ang="0">
                    <a:pos x="35" y="22"/>
                  </a:cxn>
                  <a:cxn ang="0">
                    <a:pos x="39" y="20"/>
                  </a:cxn>
                  <a:cxn ang="0">
                    <a:pos x="44" y="19"/>
                  </a:cxn>
                  <a:cxn ang="0">
                    <a:pos x="47" y="17"/>
                  </a:cxn>
                  <a:cxn ang="0">
                    <a:pos x="49" y="15"/>
                  </a:cxn>
                  <a:cxn ang="0">
                    <a:pos x="51" y="12"/>
                  </a:cxn>
                  <a:cxn ang="0">
                    <a:pos x="46" y="12"/>
                  </a:cxn>
                </a:cxnLst>
                <a:rect l="0" t="0" r="r" b="b"/>
                <a:pathLst>
                  <a:path w="51" h="29">
                    <a:moveTo>
                      <a:pt x="46" y="12"/>
                    </a:moveTo>
                    <a:cubicBezTo>
                      <a:pt x="43" y="13"/>
                      <a:pt x="40" y="10"/>
                      <a:pt x="40" y="9"/>
                    </a:cubicBezTo>
                    <a:cubicBezTo>
                      <a:pt x="40" y="8"/>
                      <a:pt x="39" y="6"/>
                      <a:pt x="40" y="4"/>
                    </a:cubicBezTo>
                    <a:cubicBezTo>
                      <a:pt x="38" y="3"/>
                      <a:pt x="35" y="2"/>
                      <a:pt x="33" y="1"/>
                    </a:cubicBezTo>
                    <a:cubicBezTo>
                      <a:pt x="30" y="0"/>
                      <a:pt x="28" y="0"/>
                      <a:pt x="26" y="2"/>
                    </a:cubicBezTo>
                    <a:cubicBezTo>
                      <a:pt x="24" y="2"/>
                      <a:pt x="19" y="2"/>
                      <a:pt x="16" y="2"/>
                    </a:cubicBezTo>
                    <a:cubicBezTo>
                      <a:pt x="16" y="3"/>
                      <a:pt x="15" y="4"/>
                      <a:pt x="15" y="4"/>
                    </a:cubicBezTo>
                    <a:cubicBezTo>
                      <a:pt x="12" y="4"/>
                      <a:pt x="9" y="6"/>
                      <a:pt x="9" y="8"/>
                    </a:cubicBezTo>
                    <a:cubicBezTo>
                      <a:pt x="8" y="11"/>
                      <a:pt x="3" y="13"/>
                      <a:pt x="2" y="17"/>
                    </a:cubicBezTo>
                    <a:cubicBezTo>
                      <a:pt x="0" y="22"/>
                      <a:pt x="1" y="24"/>
                      <a:pt x="3" y="21"/>
                    </a:cubicBezTo>
                    <a:cubicBezTo>
                      <a:pt x="5" y="18"/>
                      <a:pt x="8" y="19"/>
                      <a:pt x="8" y="22"/>
                    </a:cubicBezTo>
                    <a:cubicBezTo>
                      <a:pt x="8" y="24"/>
                      <a:pt x="11" y="24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3" y="27"/>
                      <a:pt x="18" y="27"/>
                      <a:pt x="20" y="27"/>
                    </a:cubicBezTo>
                    <a:cubicBezTo>
                      <a:pt x="22" y="27"/>
                      <a:pt x="24" y="19"/>
                      <a:pt x="25" y="19"/>
                    </a:cubicBezTo>
                    <a:cubicBezTo>
                      <a:pt x="26" y="18"/>
                      <a:pt x="29" y="24"/>
                      <a:pt x="32" y="26"/>
                    </a:cubicBezTo>
                    <a:cubicBezTo>
                      <a:pt x="34" y="29"/>
                      <a:pt x="35" y="24"/>
                      <a:pt x="35" y="22"/>
                    </a:cubicBezTo>
                    <a:cubicBezTo>
                      <a:pt x="35" y="20"/>
                      <a:pt x="37" y="20"/>
                      <a:pt x="39" y="20"/>
                    </a:cubicBezTo>
                    <a:cubicBezTo>
                      <a:pt x="40" y="20"/>
                      <a:pt x="44" y="21"/>
                      <a:pt x="44" y="19"/>
                    </a:cubicBezTo>
                    <a:cubicBezTo>
                      <a:pt x="44" y="16"/>
                      <a:pt x="46" y="17"/>
                      <a:pt x="47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2"/>
                      <a:pt x="47" y="11"/>
                      <a:pt x="46" y="1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87">
                <a:extLst>
                  <a:ext uri="{FF2B5EF4-FFF2-40B4-BE49-F238E27FC236}">
                    <a16:creationId xmlns:a16="http://schemas.microsoft.com/office/drawing/2014/main" id="{BCCC42A9-7734-4BBA-90E4-FC6605258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763" y="2887910"/>
                <a:ext cx="231922" cy="264505"/>
              </a:xfrm>
              <a:custGeom>
                <a:avLst/>
                <a:gdLst/>
                <a:ahLst/>
                <a:cxnLst>
                  <a:cxn ang="0">
                    <a:pos x="13" y="29"/>
                  </a:cxn>
                  <a:cxn ang="0">
                    <a:pos x="7" y="35"/>
                  </a:cxn>
                  <a:cxn ang="0">
                    <a:pos x="11" y="41"/>
                  </a:cxn>
                  <a:cxn ang="0">
                    <a:pos x="9" y="44"/>
                  </a:cxn>
                  <a:cxn ang="0">
                    <a:pos x="2" y="47"/>
                  </a:cxn>
                  <a:cxn ang="0">
                    <a:pos x="2" y="53"/>
                  </a:cxn>
                  <a:cxn ang="0">
                    <a:pos x="0" y="62"/>
                  </a:cxn>
                  <a:cxn ang="0">
                    <a:pos x="3" y="69"/>
                  </a:cxn>
                  <a:cxn ang="0">
                    <a:pos x="1" y="73"/>
                  </a:cxn>
                  <a:cxn ang="0">
                    <a:pos x="5" y="82"/>
                  </a:cxn>
                  <a:cxn ang="0">
                    <a:pos x="7" y="84"/>
                  </a:cxn>
                  <a:cxn ang="0">
                    <a:pos x="14" y="87"/>
                  </a:cxn>
                  <a:cxn ang="0">
                    <a:pos x="20" y="89"/>
                  </a:cxn>
                  <a:cxn ang="0">
                    <a:pos x="23" y="93"/>
                  </a:cxn>
                  <a:cxn ang="0">
                    <a:pos x="18" y="102"/>
                  </a:cxn>
                  <a:cxn ang="0">
                    <a:pos x="17" y="109"/>
                  </a:cxn>
                  <a:cxn ang="0">
                    <a:pos x="27" y="109"/>
                  </a:cxn>
                  <a:cxn ang="0">
                    <a:pos x="34" y="108"/>
                  </a:cxn>
                  <a:cxn ang="0">
                    <a:pos x="41" y="111"/>
                  </a:cxn>
                  <a:cxn ang="0">
                    <a:pos x="42" y="110"/>
                  </a:cxn>
                  <a:cxn ang="0">
                    <a:pos x="49" y="112"/>
                  </a:cxn>
                  <a:cxn ang="0">
                    <a:pos x="55" y="111"/>
                  </a:cxn>
                  <a:cxn ang="0">
                    <a:pos x="62" y="110"/>
                  </a:cxn>
                  <a:cxn ang="0">
                    <a:pos x="73" y="108"/>
                  </a:cxn>
                  <a:cxn ang="0">
                    <a:pos x="78" y="105"/>
                  </a:cxn>
                  <a:cxn ang="0">
                    <a:pos x="82" y="98"/>
                  </a:cxn>
                  <a:cxn ang="0">
                    <a:pos x="89" y="93"/>
                  </a:cxn>
                  <a:cxn ang="0">
                    <a:pos x="77" y="84"/>
                  </a:cxn>
                  <a:cxn ang="0">
                    <a:pos x="73" y="74"/>
                  </a:cxn>
                  <a:cxn ang="0">
                    <a:pos x="72" y="68"/>
                  </a:cxn>
                  <a:cxn ang="0">
                    <a:pos x="84" y="64"/>
                  </a:cxn>
                  <a:cxn ang="0">
                    <a:pos x="93" y="60"/>
                  </a:cxn>
                  <a:cxn ang="0">
                    <a:pos x="99" y="59"/>
                  </a:cxn>
                  <a:cxn ang="0">
                    <a:pos x="100" y="53"/>
                  </a:cxn>
                  <a:cxn ang="0">
                    <a:pos x="97" y="44"/>
                  </a:cxn>
                  <a:cxn ang="0">
                    <a:pos x="95" y="38"/>
                  </a:cxn>
                  <a:cxn ang="0">
                    <a:pos x="93" y="33"/>
                  </a:cxn>
                  <a:cxn ang="0">
                    <a:pos x="92" y="28"/>
                  </a:cxn>
                  <a:cxn ang="0">
                    <a:pos x="92" y="16"/>
                  </a:cxn>
                  <a:cxn ang="0">
                    <a:pos x="92" y="15"/>
                  </a:cxn>
                  <a:cxn ang="0">
                    <a:pos x="91" y="14"/>
                  </a:cxn>
                  <a:cxn ang="0">
                    <a:pos x="85" y="10"/>
                  </a:cxn>
                  <a:cxn ang="0">
                    <a:pos x="86" y="3"/>
                  </a:cxn>
                  <a:cxn ang="0">
                    <a:pos x="76" y="6"/>
                  </a:cxn>
                  <a:cxn ang="0">
                    <a:pos x="63" y="13"/>
                  </a:cxn>
                  <a:cxn ang="0">
                    <a:pos x="57" y="9"/>
                  </a:cxn>
                  <a:cxn ang="0">
                    <a:pos x="53" y="7"/>
                  </a:cxn>
                  <a:cxn ang="0">
                    <a:pos x="45" y="3"/>
                  </a:cxn>
                  <a:cxn ang="0">
                    <a:pos x="44" y="0"/>
                  </a:cxn>
                  <a:cxn ang="0">
                    <a:pos x="40" y="1"/>
                  </a:cxn>
                  <a:cxn ang="0">
                    <a:pos x="30" y="0"/>
                  </a:cxn>
                  <a:cxn ang="0">
                    <a:pos x="32" y="5"/>
                  </a:cxn>
                  <a:cxn ang="0">
                    <a:pos x="35" y="15"/>
                  </a:cxn>
                  <a:cxn ang="0">
                    <a:pos x="30" y="19"/>
                  </a:cxn>
                  <a:cxn ang="0">
                    <a:pos x="22" y="18"/>
                  </a:cxn>
                  <a:cxn ang="0">
                    <a:pos x="13" y="19"/>
                  </a:cxn>
                  <a:cxn ang="0">
                    <a:pos x="13" y="22"/>
                  </a:cxn>
                  <a:cxn ang="0">
                    <a:pos x="13" y="29"/>
                  </a:cxn>
                </a:cxnLst>
                <a:rect l="0" t="0" r="r" b="b"/>
                <a:pathLst>
                  <a:path w="101" h="114">
                    <a:moveTo>
                      <a:pt x="13" y="29"/>
                    </a:moveTo>
                    <a:cubicBezTo>
                      <a:pt x="10" y="33"/>
                      <a:pt x="7" y="34"/>
                      <a:pt x="7" y="35"/>
                    </a:cubicBezTo>
                    <a:cubicBezTo>
                      <a:pt x="8" y="36"/>
                      <a:pt x="12" y="39"/>
                      <a:pt x="11" y="41"/>
                    </a:cubicBezTo>
                    <a:cubicBezTo>
                      <a:pt x="10" y="42"/>
                      <a:pt x="9" y="41"/>
                      <a:pt x="9" y="44"/>
                    </a:cubicBezTo>
                    <a:cubicBezTo>
                      <a:pt x="9" y="47"/>
                      <a:pt x="4" y="47"/>
                      <a:pt x="2" y="47"/>
                    </a:cubicBezTo>
                    <a:cubicBezTo>
                      <a:pt x="1" y="47"/>
                      <a:pt x="3" y="50"/>
                      <a:pt x="2" y="53"/>
                    </a:cubicBezTo>
                    <a:cubicBezTo>
                      <a:pt x="1" y="55"/>
                      <a:pt x="1" y="60"/>
                      <a:pt x="0" y="62"/>
                    </a:cubicBezTo>
                    <a:cubicBezTo>
                      <a:pt x="0" y="64"/>
                      <a:pt x="4" y="67"/>
                      <a:pt x="3" y="69"/>
                    </a:cubicBezTo>
                    <a:cubicBezTo>
                      <a:pt x="3" y="70"/>
                      <a:pt x="0" y="72"/>
                      <a:pt x="1" y="73"/>
                    </a:cubicBezTo>
                    <a:cubicBezTo>
                      <a:pt x="2" y="74"/>
                      <a:pt x="4" y="76"/>
                      <a:pt x="5" y="82"/>
                    </a:cubicBezTo>
                    <a:cubicBezTo>
                      <a:pt x="6" y="83"/>
                      <a:pt x="7" y="83"/>
                      <a:pt x="7" y="84"/>
                    </a:cubicBezTo>
                    <a:cubicBezTo>
                      <a:pt x="9" y="86"/>
                      <a:pt x="11" y="87"/>
                      <a:pt x="14" y="87"/>
                    </a:cubicBezTo>
                    <a:cubicBezTo>
                      <a:pt x="18" y="87"/>
                      <a:pt x="19" y="89"/>
                      <a:pt x="20" y="89"/>
                    </a:cubicBezTo>
                    <a:cubicBezTo>
                      <a:pt x="22" y="89"/>
                      <a:pt x="26" y="90"/>
                      <a:pt x="23" y="93"/>
                    </a:cubicBezTo>
                    <a:cubicBezTo>
                      <a:pt x="19" y="96"/>
                      <a:pt x="19" y="99"/>
                      <a:pt x="18" y="102"/>
                    </a:cubicBezTo>
                    <a:cubicBezTo>
                      <a:pt x="18" y="104"/>
                      <a:pt x="18" y="107"/>
                      <a:pt x="17" y="109"/>
                    </a:cubicBezTo>
                    <a:cubicBezTo>
                      <a:pt x="20" y="109"/>
                      <a:pt x="25" y="109"/>
                      <a:pt x="27" y="109"/>
                    </a:cubicBezTo>
                    <a:cubicBezTo>
                      <a:pt x="29" y="107"/>
                      <a:pt x="31" y="107"/>
                      <a:pt x="34" y="108"/>
                    </a:cubicBezTo>
                    <a:cubicBezTo>
                      <a:pt x="36" y="109"/>
                      <a:pt x="39" y="110"/>
                      <a:pt x="41" y="111"/>
                    </a:cubicBezTo>
                    <a:cubicBezTo>
                      <a:pt x="41" y="110"/>
                      <a:pt x="41" y="110"/>
                      <a:pt x="42" y="110"/>
                    </a:cubicBezTo>
                    <a:cubicBezTo>
                      <a:pt x="44" y="110"/>
                      <a:pt x="47" y="114"/>
                      <a:pt x="49" y="112"/>
                    </a:cubicBezTo>
                    <a:cubicBezTo>
                      <a:pt x="50" y="109"/>
                      <a:pt x="54" y="110"/>
                      <a:pt x="55" y="111"/>
                    </a:cubicBezTo>
                    <a:cubicBezTo>
                      <a:pt x="57" y="112"/>
                      <a:pt x="60" y="112"/>
                      <a:pt x="62" y="110"/>
                    </a:cubicBezTo>
                    <a:cubicBezTo>
                      <a:pt x="64" y="108"/>
                      <a:pt x="72" y="107"/>
                      <a:pt x="73" y="108"/>
                    </a:cubicBezTo>
                    <a:cubicBezTo>
                      <a:pt x="75" y="109"/>
                      <a:pt x="80" y="111"/>
                      <a:pt x="78" y="105"/>
                    </a:cubicBezTo>
                    <a:cubicBezTo>
                      <a:pt x="76" y="99"/>
                      <a:pt x="82" y="100"/>
                      <a:pt x="82" y="98"/>
                    </a:cubicBezTo>
                    <a:cubicBezTo>
                      <a:pt x="83" y="95"/>
                      <a:pt x="90" y="94"/>
                      <a:pt x="89" y="93"/>
                    </a:cubicBezTo>
                    <a:cubicBezTo>
                      <a:pt x="88" y="91"/>
                      <a:pt x="79" y="86"/>
                      <a:pt x="77" y="84"/>
                    </a:cubicBezTo>
                    <a:cubicBezTo>
                      <a:pt x="74" y="82"/>
                      <a:pt x="74" y="77"/>
                      <a:pt x="73" y="74"/>
                    </a:cubicBezTo>
                    <a:cubicBezTo>
                      <a:pt x="72" y="72"/>
                      <a:pt x="69" y="69"/>
                      <a:pt x="72" y="68"/>
                    </a:cubicBezTo>
                    <a:cubicBezTo>
                      <a:pt x="76" y="68"/>
                      <a:pt x="81" y="66"/>
                      <a:pt x="84" y="64"/>
                    </a:cubicBezTo>
                    <a:cubicBezTo>
                      <a:pt x="87" y="61"/>
                      <a:pt x="92" y="61"/>
                      <a:pt x="93" y="60"/>
                    </a:cubicBezTo>
                    <a:cubicBezTo>
                      <a:pt x="95" y="58"/>
                      <a:pt x="98" y="61"/>
                      <a:pt x="99" y="59"/>
                    </a:cubicBezTo>
                    <a:cubicBezTo>
                      <a:pt x="100" y="58"/>
                      <a:pt x="101" y="55"/>
                      <a:pt x="100" y="53"/>
                    </a:cubicBezTo>
                    <a:cubicBezTo>
                      <a:pt x="98" y="51"/>
                      <a:pt x="97" y="48"/>
                      <a:pt x="97" y="44"/>
                    </a:cubicBezTo>
                    <a:cubicBezTo>
                      <a:pt x="97" y="40"/>
                      <a:pt x="95" y="40"/>
                      <a:pt x="95" y="38"/>
                    </a:cubicBezTo>
                    <a:cubicBezTo>
                      <a:pt x="95" y="36"/>
                      <a:pt x="95" y="34"/>
                      <a:pt x="93" y="33"/>
                    </a:cubicBezTo>
                    <a:cubicBezTo>
                      <a:pt x="91" y="32"/>
                      <a:pt x="90" y="31"/>
                      <a:pt x="92" y="28"/>
                    </a:cubicBezTo>
                    <a:cubicBezTo>
                      <a:pt x="94" y="25"/>
                      <a:pt x="93" y="18"/>
                      <a:pt x="92" y="16"/>
                    </a:cubicBezTo>
                    <a:cubicBezTo>
                      <a:pt x="92" y="16"/>
                      <a:pt x="92" y="15"/>
                      <a:pt x="92" y="15"/>
                    </a:cubicBezTo>
                    <a:cubicBezTo>
                      <a:pt x="92" y="15"/>
                      <a:pt x="91" y="14"/>
                      <a:pt x="91" y="14"/>
                    </a:cubicBezTo>
                    <a:cubicBezTo>
                      <a:pt x="91" y="11"/>
                      <a:pt x="89" y="10"/>
                      <a:pt x="85" y="10"/>
                    </a:cubicBezTo>
                    <a:cubicBezTo>
                      <a:pt x="80" y="10"/>
                      <a:pt x="87" y="6"/>
                      <a:pt x="86" y="3"/>
                    </a:cubicBezTo>
                    <a:cubicBezTo>
                      <a:pt x="84" y="1"/>
                      <a:pt x="80" y="7"/>
                      <a:pt x="76" y="6"/>
                    </a:cubicBezTo>
                    <a:cubicBezTo>
                      <a:pt x="72" y="5"/>
                      <a:pt x="67" y="11"/>
                      <a:pt x="63" y="13"/>
                    </a:cubicBezTo>
                    <a:cubicBezTo>
                      <a:pt x="60" y="16"/>
                      <a:pt x="55" y="13"/>
                      <a:pt x="57" y="9"/>
                    </a:cubicBezTo>
                    <a:cubicBezTo>
                      <a:pt x="60" y="5"/>
                      <a:pt x="57" y="6"/>
                      <a:pt x="53" y="7"/>
                    </a:cubicBezTo>
                    <a:cubicBezTo>
                      <a:pt x="49" y="9"/>
                      <a:pt x="44" y="7"/>
                      <a:pt x="45" y="3"/>
                    </a:cubicBezTo>
                    <a:cubicBezTo>
                      <a:pt x="45" y="2"/>
                      <a:pt x="45" y="1"/>
                      <a:pt x="44" y="0"/>
                    </a:cubicBezTo>
                    <a:cubicBezTo>
                      <a:pt x="42" y="1"/>
                      <a:pt x="41" y="1"/>
                      <a:pt x="40" y="1"/>
                    </a:cubicBezTo>
                    <a:cubicBezTo>
                      <a:pt x="38" y="0"/>
                      <a:pt x="34" y="0"/>
                      <a:pt x="30" y="0"/>
                    </a:cubicBezTo>
                    <a:cubicBezTo>
                      <a:pt x="31" y="1"/>
                      <a:pt x="32" y="3"/>
                      <a:pt x="32" y="5"/>
                    </a:cubicBezTo>
                    <a:cubicBezTo>
                      <a:pt x="30" y="8"/>
                      <a:pt x="33" y="10"/>
                      <a:pt x="35" y="15"/>
                    </a:cubicBezTo>
                    <a:cubicBezTo>
                      <a:pt x="37" y="19"/>
                      <a:pt x="30" y="16"/>
                      <a:pt x="30" y="19"/>
                    </a:cubicBezTo>
                    <a:cubicBezTo>
                      <a:pt x="30" y="22"/>
                      <a:pt x="24" y="19"/>
                      <a:pt x="22" y="18"/>
                    </a:cubicBezTo>
                    <a:cubicBezTo>
                      <a:pt x="20" y="17"/>
                      <a:pt x="13" y="18"/>
                      <a:pt x="13" y="19"/>
                    </a:cubicBezTo>
                    <a:cubicBezTo>
                      <a:pt x="13" y="20"/>
                      <a:pt x="13" y="21"/>
                      <a:pt x="13" y="22"/>
                    </a:cubicBezTo>
                    <a:cubicBezTo>
                      <a:pt x="14" y="25"/>
                      <a:pt x="14" y="28"/>
                      <a:pt x="13" y="2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88">
                <a:extLst>
                  <a:ext uri="{FF2B5EF4-FFF2-40B4-BE49-F238E27FC236}">
                    <a16:creationId xmlns:a16="http://schemas.microsoft.com/office/drawing/2014/main" id="{B2FD9BF5-D56D-4802-9CFB-8DD6AEE67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0271" y="2257314"/>
                <a:ext cx="272172" cy="435092"/>
              </a:xfrm>
              <a:custGeom>
                <a:avLst/>
                <a:gdLst/>
                <a:ahLst/>
                <a:cxnLst>
                  <a:cxn ang="0">
                    <a:pos x="100" y="158"/>
                  </a:cxn>
                  <a:cxn ang="0">
                    <a:pos x="117" y="142"/>
                  </a:cxn>
                  <a:cxn ang="0">
                    <a:pos x="114" y="133"/>
                  </a:cxn>
                  <a:cxn ang="0">
                    <a:pos x="100" y="122"/>
                  </a:cxn>
                  <a:cxn ang="0">
                    <a:pos x="107" y="116"/>
                  </a:cxn>
                  <a:cxn ang="0">
                    <a:pos x="101" y="110"/>
                  </a:cxn>
                  <a:cxn ang="0">
                    <a:pos x="102" y="104"/>
                  </a:cxn>
                  <a:cxn ang="0">
                    <a:pos x="97" y="101"/>
                  </a:cxn>
                  <a:cxn ang="0">
                    <a:pos x="99" y="97"/>
                  </a:cxn>
                  <a:cxn ang="0">
                    <a:pos x="98" y="89"/>
                  </a:cxn>
                  <a:cxn ang="0">
                    <a:pos x="101" y="82"/>
                  </a:cxn>
                  <a:cxn ang="0">
                    <a:pos x="91" y="65"/>
                  </a:cxn>
                  <a:cxn ang="0">
                    <a:pos x="94" y="58"/>
                  </a:cxn>
                  <a:cxn ang="0">
                    <a:pos x="101" y="50"/>
                  </a:cxn>
                  <a:cxn ang="0">
                    <a:pos x="93" y="42"/>
                  </a:cxn>
                  <a:cxn ang="0">
                    <a:pos x="86" y="38"/>
                  </a:cxn>
                  <a:cxn ang="0">
                    <a:pos x="84" y="31"/>
                  </a:cxn>
                  <a:cxn ang="0">
                    <a:pos x="86" y="25"/>
                  </a:cxn>
                  <a:cxn ang="0">
                    <a:pos x="90" y="22"/>
                  </a:cxn>
                  <a:cxn ang="0">
                    <a:pos x="93" y="18"/>
                  </a:cxn>
                  <a:cxn ang="0">
                    <a:pos x="93" y="11"/>
                  </a:cxn>
                  <a:cxn ang="0">
                    <a:pos x="81" y="3"/>
                  </a:cxn>
                  <a:cxn ang="0">
                    <a:pos x="72" y="3"/>
                  </a:cxn>
                  <a:cxn ang="0">
                    <a:pos x="61" y="6"/>
                  </a:cxn>
                  <a:cxn ang="0">
                    <a:pos x="54" y="14"/>
                  </a:cxn>
                  <a:cxn ang="0">
                    <a:pos x="52" y="23"/>
                  </a:cxn>
                  <a:cxn ang="0">
                    <a:pos x="47" y="30"/>
                  </a:cxn>
                  <a:cxn ang="0">
                    <a:pos x="40" y="28"/>
                  </a:cxn>
                  <a:cxn ang="0">
                    <a:pos x="32" y="28"/>
                  </a:cxn>
                  <a:cxn ang="0">
                    <a:pos x="19" y="27"/>
                  </a:cxn>
                  <a:cxn ang="0">
                    <a:pos x="7" y="18"/>
                  </a:cxn>
                  <a:cxn ang="0">
                    <a:pos x="0" y="23"/>
                  </a:cxn>
                  <a:cxn ang="0">
                    <a:pos x="12" y="32"/>
                  </a:cxn>
                  <a:cxn ang="0">
                    <a:pos x="28" y="42"/>
                  </a:cxn>
                  <a:cxn ang="0">
                    <a:pos x="29" y="53"/>
                  </a:cxn>
                  <a:cxn ang="0">
                    <a:pos x="31" y="63"/>
                  </a:cxn>
                  <a:cxn ang="0">
                    <a:pos x="31" y="73"/>
                  </a:cxn>
                  <a:cxn ang="0">
                    <a:pos x="33" y="78"/>
                  </a:cxn>
                  <a:cxn ang="0">
                    <a:pos x="34" y="84"/>
                  </a:cxn>
                  <a:cxn ang="0">
                    <a:pos x="44" y="88"/>
                  </a:cxn>
                  <a:cxn ang="0">
                    <a:pos x="48" y="96"/>
                  </a:cxn>
                  <a:cxn ang="0">
                    <a:pos x="46" y="100"/>
                  </a:cxn>
                  <a:cxn ang="0">
                    <a:pos x="39" y="105"/>
                  </a:cxn>
                  <a:cxn ang="0">
                    <a:pos x="28" y="117"/>
                  </a:cxn>
                  <a:cxn ang="0">
                    <a:pos x="21" y="122"/>
                  </a:cxn>
                  <a:cxn ang="0">
                    <a:pos x="15" y="128"/>
                  </a:cxn>
                  <a:cxn ang="0">
                    <a:pos x="7" y="132"/>
                  </a:cxn>
                  <a:cxn ang="0">
                    <a:pos x="2" y="139"/>
                  </a:cxn>
                  <a:cxn ang="0">
                    <a:pos x="3" y="146"/>
                  </a:cxn>
                  <a:cxn ang="0">
                    <a:pos x="4" y="153"/>
                  </a:cxn>
                  <a:cxn ang="0">
                    <a:pos x="6" y="166"/>
                  </a:cxn>
                  <a:cxn ang="0">
                    <a:pos x="3" y="178"/>
                  </a:cxn>
                  <a:cxn ang="0">
                    <a:pos x="13" y="182"/>
                  </a:cxn>
                  <a:cxn ang="0">
                    <a:pos x="20" y="186"/>
                  </a:cxn>
                  <a:cxn ang="0">
                    <a:pos x="33" y="188"/>
                  </a:cxn>
                  <a:cxn ang="0">
                    <a:pos x="68" y="180"/>
                  </a:cxn>
                  <a:cxn ang="0">
                    <a:pos x="78" y="179"/>
                  </a:cxn>
                  <a:cxn ang="0">
                    <a:pos x="83" y="172"/>
                  </a:cxn>
                  <a:cxn ang="0">
                    <a:pos x="100" y="158"/>
                  </a:cxn>
                </a:cxnLst>
                <a:rect l="0" t="0" r="r" b="b"/>
                <a:pathLst>
                  <a:path w="118" h="189">
                    <a:moveTo>
                      <a:pt x="100" y="158"/>
                    </a:moveTo>
                    <a:cubicBezTo>
                      <a:pt x="103" y="152"/>
                      <a:pt x="115" y="148"/>
                      <a:pt x="117" y="142"/>
                    </a:cubicBezTo>
                    <a:cubicBezTo>
                      <a:pt x="118" y="140"/>
                      <a:pt x="118" y="138"/>
                      <a:pt x="114" y="133"/>
                    </a:cubicBezTo>
                    <a:cubicBezTo>
                      <a:pt x="110" y="128"/>
                      <a:pt x="100" y="125"/>
                      <a:pt x="100" y="122"/>
                    </a:cubicBezTo>
                    <a:cubicBezTo>
                      <a:pt x="99" y="120"/>
                      <a:pt x="107" y="119"/>
                      <a:pt x="107" y="116"/>
                    </a:cubicBezTo>
                    <a:cubicBezTo>
                      <a:pt x="106" y="113"/>
                      <a:pt x="102" y="113"/>
                      <a:pt x="101" y="110"/>
                    </a:cubicBezTo>
                    <a:cubicBezTo>
                      <a:pt x="99" y="107"/>
                      <a:pt x="103" y="106"/>
                      <a:pt x="102" y="104"/>
                    </a:cubicBezTo>
                    <a:cubicBezTo>
                      <a:pt x="102" y="103"/>
                      <a:pt x="97" y="102"/>
                      <a:pt x="97" y="101"/>
                    </a:cubicBezTo>
                    <a:cubicBezTo>
                      <a:pt x="96" y="99"/>
                      <a:pt x="100" y="99"/>
                      <a:pt x="99" y="97"/>
                    </a:cubicBezTo>
                    <a:cubicBezTo>
                      <a:pt x="99" y="95"/>
                      <a:pt x="95" y="92"/>
                      <a:pt x="98" y="89"/>
                    </a:cubicBezTo>
                    <a:cubicBezTo>
                      <a:pt x="100" y="86"/>
                      <a:pt x="105" y="89"/>
                      <a:pt x="101" y="82"/>
                    </a:cubicBezTo>
                    <a:cubicBezTo>
                      <a:pt x="98" y="75"/>
                      <a:pt x="92" y="67"/>
                      <a:pt x="91" y="65"/>
                    </a:cubicBezTo>
                    <a:cubicBezTo>
                      <a:pt x="89" y="63"/>
                      <a:pt x="92" y="60"/>
                      <a:pt x="94" y="58"/>
                    </a:cubicBezTo>
                    <a:cubicBezTo>
                      <a:pt x="96" y="57"/>
                      <a:pt x="101" y="52"/>
                      <a:pt x="101" y="50"/>
                    </a:cubicBezTo>
                    <a:cubicBezTo>
                      <a:pt x="101" y="48"/>
                      <a:pt x="95" y="43"/>
                      <a:pt x="93" y="42"/>
                    </a:cubicBezTo>
                    <a:cubicBezTo>
                      <a:pt x="91" y="41"/>
                      <a:pt x="88" y="41"/>
                      <a:pt x="86" y="38"/>
                    </a:cubicBezTo>
                    <a:cubicBezTo>
                      <a:pt x="84" y="34"/>
                      <a:pt x="83" y="33"/>
                      <a:pt x="84" y="31"/>
                    </a:cubicBezTo>
                    <a:cubicBezTo>
                      <a:pt x="86" y="29"/>
                      <a:pt x="86" y="27"/>
                      <a:pt x="86" y="25"/>
                    </a:cubicBezTo>
                    <a:cubicBezTo>
                      <a:pt x="86" y="23"/>
                      <a:pt x="90" y="25"/>
                      <a:pt x="90" y="22"/>
                    </a:cubicBezTo>
                    <a:cubicBezTo>
                      <a:pt x="91" y="20"/>
                      <a:pt x="92" y="19"/>
                      <a:pt x="93" y="18"/>
                    </a:cubicBezTo>
                    <a:cubicBezTo>
                      <a:pt x="93" y="15"/>
                      <a:pt x="93" y="13"/>
                      <a:pt x="93" y="11"/>
                    </a:cubicBezTo>
                    <a:cubicBezTo>
                      <a:pt x="92" y="8"/>
                      <a:pt x="83" y="7"/>
                      <a:pt x="81" y="3"/>
                    </a:cubicBezTo>
                    <a:cubicBezTo>
                      <a:pt x="79" y="0"/>
                      <a:pt x="74" y="1"/>
                      <a:pt x="72" y="3"/>
                    </a:cubicBezTo>
                    <a:cubicBezTo>
                      <a:pt x="70" y="6"/>
                      <a:pt x="61" y="3"/>
                      <a:pt x="61" y="6"/>
                    </a:cubicBezTo>
                    <a:cubicBezTo>
                      <a:pt x="61" y="9"/>
                      <a:pt x="54" y="10"/>
                      <a:pt x="54" y="14"/>
                    </a:cubicBezTo>
                    <a:cubicBezTo>
                      <a:pt x="54" y="17"/>
                      <a:pt x="57" y="24"/>
                      <a:pt x="52" y="23"/>
                    </a:cubicBezTo>
                    <a:cubicBezTo>
                      <a:pt x="46" y="23"/>
                      <a:pt x="50" y="25"/>
                      <a:pt x="47" y="30"/>
                    </a:cubicBezTo>
                    <a:cubicBezTo>
                      <a:pt x="44" y="34"/>
                      <a:pt x="44" y="27"/>
                      <a:pt x="40" y="28"/>
                    </a:cubicBezTo>
                    <a:cubicBezTo>
                      <a:pt x="37" y="29"/>
                      <a:pt x="33" y="25"/>
                      <a:pt x="32" y="28"/>
                    </a:cubicBezTo>
                    <a:cubicBezTo>
                      <a:pt x="30" y="30"/>
                      <a:pt x="25" y="28"/>
                      <a:pt x="19" y="27"/>
                    </a:cubicBezTo>
                    <a:cubicBezTo>
                      <a:pt x="14" y="26"/>
                      <a:pt x="11" y="18"/>
                      <a:pt x="7" y="18"/>
                    </a:cubicBezTo>
                    <a:cubicBezTo>
                      <a:pt x="4" y="18"/>
                      <a:pt x="1" y="20"/>
                      <a:pt x="0" y="23"/>
                    </a:cubicBezTo>
                    <a:cubicBezTo>
                      <a:pt x="4" y="26"/>
                      <a:pt x="7" y="30"/>
                      <a:pt x="12" y="32"/>
                    </a:cubicBezTo>
                    <a:cubicBezTo>
                      <a:pt x="18" y="35"/>
                      <a:pt x="29" y="38"/>
                      <a:pt x="28" y="42"/>
                    </a:cubicBezTo>
                    <a:cubicBezTo>
                      <a:pt x="28" y="46"/>
                      <a:pt x="26" y="51"/>
                      <a:pt x="29" y="53"/>
                    </a:cubicBezTo>
                    <a:cubicBezTo>
                      <a:pt x="31" y="54"/>
                      <a:pt x="28" y="61"/>
                      <a:pt x="31" y="63"/>
                    </a:cubicBezTo>
                    <a:cubicBezTo>
                      <a:pt x="34" y="64"/>
                      <a:pt x="33" y="73"/>
                      <a:pt x="31" y="73"/>
                    </a:cubicBezTo>
                    <a:cubicBezTo>
                      <a:pt x="28" y="73"/>
                      <a:pt x="31" y="77"/>
                      <a:pt x="33" y="78"/>
                    </a:cubicBezTo>
                    <a:cubicBezTo>
                      <a:pt x="34" y="79"/>
                      <a:pt x="34" y="81"/>
                      <a:pt x="34" y="84"/>
                    </a:cubicBezTo>
                    <a:cubicBezTo>
                      <a:pt x="38" y="85"/>
                      <a:pt x="41" y="86"/>
                      <a:pt x="44" y="88"/>
                    </a:cubicBezTo>
                    <a:cubicBezTo>
                      <a:pt x="48" y="90"/>
                      <a:pt x="47" y="93"/>
                      <a:pt x="48" y="96"/>
                    </a:cubicBezTo>
                    <a:cubicBezTo>
                      <a:pt x="48" y="100"/>
                      <a:pt x="48" y="102"/>
                      <a:pt x="46" y="100"/>
                    </a:cubicBezTo>
                    <a:cubicBezTo>
                      <a:pt x="43" y="99"/>
                      <a:pt x="41" y="100"/>
                      <a:pt x="39" y="105"/>
                    </a:cubicBezTo>
                    <a:cubicBezTo>
                      <a:pt x="38" y="110"/>
                      <a:pt x="32" y="116"/>
                      <a:pt x="28" y="117"/>
                    </a:cubicBezTo>
                    <a:cubicBezTo>
                      <a:pt x="24" y="117"/>
                      <a:pt x="24" y="121"/>
                      <a:pt x="21" y="122"/>
                    </a:cubicBezTo>
                    <a:cubicBezTo>
                      <a:pt x="18" y="123"/>
                      <a:pt x="15" y="125"/>
                      <a:pt x="15" y="128"/>
                    </a:cubicBezTo>
                    <a:cubicBezTo>
                      <a:pt x="15" y="132"/>
                      <a:pt x="11" y="132"/>
                      <a:pt x="7" y="132"/>
                    </a:cubicBezTo>
                    <a:cubicBezTo>
                      <a:pt x="4" y="132"/>
                      <a:pt x="5" y="138"/>
                      <a:pt x="2" y="139"/>
                    </a:cubicBezTo>
                    <a:cubicBezTo>
                      <a:pt x="0" y="141"/>
                      <a:pt x="0" y="143"/>
                      <a:pt x="3" y="146"/>
                    </a:cubicBezTo>
                    <a:cubicBezTo>
                      <a:pt x="5" y="149"/>
                      <a:pt x="3" y="151"/>
                      <a:pt x="4" y="153"/>
                    </a:cubicBezTo>
                    <a:cubicBezTo>
                      <a:pt x="5" y="156"/>
                      <a:pt x="8" y="161"/>
                      <a:pt x="6" y="166"/>
                    </a:cubicBezTo>
                    <a:cubicBezTo>
                      <a:pt x="3" y="172"/>
                      <a:pt x="1" y="178"/>
                      <a:pt x="3" y="178"/>
                    </a:cubicBezTo>
                    <a:cubicBezTo>
                      <a:pt x="5" y="177"/>
                      <a:pt x="10" y="182"/>
                      <a:pt x="13" y="182"/>
                    </a:cubicBezTo>
                    <a:cubicBezTo>
                      <a:pt x="17" y="182"/>
                      <a:pt x="17" y="187"/>
                      <a:pt x="20" y="186"/>
                    </a:cubicBezTo>
                    <a:cubicBezTo>
                      <a:pt x="23" y="185"/>
                      <a:pt x="23" y="189"/>
                      <a:pt x="33" y="188"/>
                    </a:cubicBezTo>
                    <a:cubicBezTo>
                      <a:pt x="42" y="188"/>
                      <a:pt x="60" y="180"/>
                      <a:pt x="68" y="180"/>
                    </a:cubicBezTo>
                    <a:cubicBezTo>
                      <a:pt x="72" y="180"/>
                      <a:pt x="75" y="180"/>
                      <a:pt x="78" y="179"/>
                    </a:cubicBezTo>
                    <a:cubicBezTo>
                      <a:pt x="79" y="177"/>
                      <a:pt x="81" y="174"/>
                      <a:pt x="83" y="172"/>
                    </a:cubicBezTo>
                    <a:cubicBezTo>
                      <a:pt x="88" y="168"/>
                      <a:pt x="98" y="164"/>
                      <a:pt x="100" y="15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97">
                <a:extLst>
                  <a:ext uri="{FF2B5EF4-FFF2-40B4-BE49-F238E27FC236}">
                    <a16:creationId xmlns:a16="http://schemas.microsoft.com/office/drawing/2014/main" id="{C82B352C-13EA-434B-83B8-BFA576F63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3257" y="3022079"/>
                <a:ext cx="381425" cy="316257"/>
              </a:xfrm>
              <a:custGeom>
                <a:avLst/>
                <a:gdLst/>
                <a:ahLst/>
                <a:cxnLst>
                  <a:cxn ang="0">
                    <a:pos x="144" y="31"/>
                  </a:cxn>
                  <a:cxn ang="0">
                    <a:pos x="138" y="29"/>
                  </a:cxn>
                  <a:cxn ang="0">
                    <a:pos x="131" y="26"/>
                  </a:cxn>
                  <a:cxn ang="0">
                    <a:pos x="119" y="24"/>
                  </a:cxn>
                  <a:cxn ang="0">
                    <a:pos x="114" y="20"/>
                  </a:cxn>
                  <a:cxn ang="0">
                    <a:pos x="110" y="15"/>
                  </a:cxn>
                  <a:cxn ang="0">
                    <a:pos x="105" y="17"/>
                  </a:cxn>
                  <a:cxn ang="0">
                    <a:pos x="102" y="13"/>
                  </a:cxn>
                  <a:cxn ang="0">
                    <a:pos x="95" y="9"/>
                  </a:cxn>
                  <a:cxn ang="0">
                    <a:pos x="89" y="6"/>
                  </a:cxn>
                  <a:cxn ang="0">
                    <a:pos x="85" y="1"/>
                  </a:cxn>
                  <a:cxn ang="0">
                    <a:pos x="84" y="0"/>
                  </a:cxn>
                  <a:cxn ang="0">
                    <a:pos x="81" y="0"/>
                  </a:cxn>
                  <a:cxn ang="0">
                    <a:pos x="75" y="10"/>
                  </a:cxn>
                  <a:cxn ang="0">
                    <a:pos x="63" y="18"/>
                  </a:cxn>
                  <a:cxn ang="0">
                    <a:pos x="56" y="26"/>
                  </a:cxn>
                  <a:cxn ang="0">
                    <a:pos x="41" y="21"/>
                  </a:cxn>
                  <a:cxn ang="0">
                    <a:pos x="35" y="25"/>
                  </a:cxn>
                  <a:cxn ang="0">
                    <a:pos x="36" y="37"/>
                  </a:cxn>
                  <a:cxn ang="0">
                    <a:pos x="27" y="37"/>
                  </a:cxn>
                  <a:cxn ang="0">
                    <a:pos x="20" y="33"/>
                  </a:cxn>
                  <a:cxn ang="0">
                    <a:pos x="9" y="34"/>
                  </a:cxn>
                  <a:cxn ang="0">
                    <a:pos x="2" y="40"/>
                  </a:cxn>
                  <a:cxn ang="0">
                    <a:pos x="3" y="47"/>
                  </a:cxn>
                  <a:cxn ang="0">
                    <a:pos x="18" y="52"/>
                  </a:cxn>
                  <a:cxn ang="0">
                    <a:pos x="28" y="54"/>
                  </a:cxn>
                  <a:cxn ang="0">
                    <a:pos x="32" y="59"/>
                  </a:cxn>
                  <a:cxn ang="0">
                    <a:pos x="40" y="69"/>
                  </a:cxn>
                  <a:cxn ang="0">
                    <a:pos x="43" y="78"/>
                  </a:cxn>
                  <a:cxn ang="0">
                    <a:pos x="42" y="91"/>
                  </a:cxn>
                  <a:cxn ang="0">
                    <a:pos x="36" y="112"/>
                  </a:cxn>
                  <a:cxn ang="0">
                    <a:pos x="36" y="112"/>
                  </a:cxn>
                  <a:cxn ang="0">
                    <a:pos x="42" y="115"/>
                  </a:cxn>
                  <a:cxn ang="0">
                    <a:pos x="53" y="120"/>
                  </a:cxn>
                  <a:cxn ang="0">
                    <a:pos x="62" y="119"/>
                  </a:cxn>
                  <a:cxn ang="0">
                    <a:pos x="67" y="121"/>
                  </a:cxn>
                  <a:cxn ang="0">
                    <a:pos x="81" y="124"/>
                  </a:cxn>
                  <a:cxn ang="0">
                    <a:pos x="92" y="124"/>
                  </a:cxn>
                  <a:cxn ang="0">
                    <a:pos x="92" y="121"/>
                  </a:cxn>
                  <a:cxn ang="0">
                    <a:pos x="101" y="110"/>
                  </a:cxn>
                  <a:cxn ang="0">
                    <a:pos x="122" y="115"/>
                  </a:cxn>
                  <a:cxn ang="0">
                    <a:pos x="135" y="110"/>
                  </a:cxn>
                  <a:cxn ang="0">
                    <a:pos x="142" y="106"/>
                  </a:cxn>
                  <a:cxn ang="0">
                    <a:pos x="143" y="102"/>
                  </a:cxn>
                  <a:cxn ang="0">
                    <a:pos x="138" y="100"/>
                  </a:cxn>
                  <a:cxn ang="0">
                    <a:pos x="135" y="95"/>
                  </a:cxn>
                  <a:cxn ang="0">
                    <a:pos x="132" y="89"/>
                  </a:cxn>
                  <a:cxn ang="0">
                    <a:pos x="134" y="86"/>
                  </a:cxn>
                  <a:cxn ang="0">
                    <a:pos x="136" y="82"/>
                  </a:cxn>
                  <a:cxn ang="0">
                    <a:pos x="135" y="76"/>
                  </a:cxn>
                  <a:cxn ang="0">
                    <a:pos x="133" y="71"/>
                  </a:cxn>
                  <a:cxn ang="0">
                    <a:pos x="128" y="70"/>
                  </a:cxn>
                  <a:cxn ang="0">
                    <a:pos x="127" y="66"/>
                  </a:cxn>
                  <a:cxn ang="0">
                    <a:pos x="134" y="57"/>
                  </a:cxn>
                  <a:cxn ang="0">
                    <a:pos x="140" y="53"/>
                  </a:cxn>
                  <a:cxn ang="0">
                    <a:pos x="142" y="44"/>
                  </a:cxn>
                  <a:cxn ang="0">
                    <a:pos x="147" y="35"/>
                  </a:cxn>
                  <a:cxn ang="0">
                    <a:pos x="144" y="31"/>
                  </a:cxn>
                  <a:cxn ang="0">
                    <a:pos x="162" y="116"/>
                  </a:cxn>
                  <a:cxn ang="0">
                    <a:pos x="155" y="122"/>
                  </a:cxn>
                  <a:cxn ang="0">
                    <a:pos x="160" y="137"/>
                  </a:cxn>
                  <a:cxn ang="0">
                    <a:pos x="162" y="116"/>
                  </a:cxn>
                </a:cxnLst>
                <a:rect l="0" t="0" r="r" b="b"/>
                <a:pathLst>
                  <a:path w="165" h="137">
                    <a:moveTo>
                      <a:pt x="144" y="31"/>
                    </a:moveTo>
                    <a:cubicBezTo>
                      <a:pt x="143" y="31"/>
                      <a:pt x="142" y="29"/>
                      <a:pt x="138" y="29"/>
                    </a:cubicBezTo>
                    <a:cubicBezTo>
                      <a:pt x="135" y="29"/>
                      <a:pt x="133" y="28"/>
                      <a:pt x="131" y="26"/>
                    </a:cubicBezTo>
                    <a:cubicBezTo>
                      <a:pt x="130" y="24"/>
                      <a:pt x="122" y="23"/>
                      <a:pt x="119" y="24"/>
                    </a:cubicBezTo>
                    <a:cubicBezTo>
                      <a:pt x="117" y="24"/>
                      <a:pt x="116" y="19"/>
                      <a:pt x="114" y="20"/>
                    </a:cubicBezTo>
                    <a:cubicBezTo>
                      <a:pt x="111" y="20"/>
                      <a:pt x="110" y="17"/>
                      <a:pt x="110" y="15"/>
                    </a:cubicBezTo>
                    <a:cubicBezTo>
                      <a:pt x="110" y="13"/>
                      <a:pt x="108" y="16"/>
                      <a:pt x="105" y="17"/>
                    </a:cubicBezTo>
                    <a:cubicBezTo>
                      <a:pt x="103" y="18"/>
                      <a:pt x="102" y="15"/>
                      <a:pt x="102" y="13"/>
                    </a:cubicBezTo>
                    <a:cubicBezTo>
                      <a:pt x="102" y="12"/>
                      <a:pt x="97" y="10"/>
                      <a:pt x="95" y="9"/>
                    </a:cubicBezTo>
                    <a:cubicBezTo>
                      <a:pt x="93" y="8"/>
                      <a:pt x="90" y="4"/>
                      <a:pt x="89" y="6"/>
                    </a:cubicBezTo>
                    <a:cubicBezTo>
                      <a:pt x="88" y="7"/>
                      <a:pt x="86" y="3"/>
                      <a:pt x="85" y="1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7" y="0"/>
                      <a:pt x="74" y="3"/>
                      <a:pt x="75" y="10"/>
                    </a:cubicBezTo>
                    <a:cubicBezTo>
                      <a:pt x="75" y="16"/>
                      <a:pt x="70" y="17"/>
                      <a:pt x="63" y="18"/>
                    </a:cubicBezTo>
                    <a:cubicBezTo>
                      <a:pt x="56" y="18"/>
                      <a:pt x="58" y="23"/>
                      <a:pt x="56" y="26"/>
                    </a:cubicBezTo>
                    <a:cubicBezTo>
                      <a:pt x="53" y="28"/>
                      <a:pt x="43" y="24"/>
                      <a:pt x="41" y="21"/>
                    </a:cubicBezTo>
                    <a:cubicBezTo>
                      <a:pt x="40" y="17"/>
                      <a:pt x="31" y="21"/>
                      <a:pt x="35" y="25"/>
                    </a:cubicBezTo>
                    <a:cubicBezTo>
                      <a:pt x="39" y="29"/>
                      <a:pt x="39" y="35"/>
                      <a:pt x="36" y="37"/>
                    </a:cubicBezTo>
                    <a:cubicBezTo>
                      <a:pt x="34" y="39"/>
                      <a:pt x="30" y="34"/>
                      <a:pt x="27" y="37"/>
                    </a:cubicBezTo>
                    <a:cubicBezTo>
                      <a:pt x="24" y="39"/>
                      <a:pt x="23" y="35"/>
                      <a:pt x="20" y="33"/>
                    </a:cubicBezTo>
                    <a:cubicBezTo>
                      <a:pt x="16" y="32"/>
                      <a:pt x="15" y="35"/>
                      <a:pt x="9" y="34"/>
                    </a:cubicBezTo>
                    <a:cubicBezTo>
                      <a:pt x="3" y="34"/>
                      <a:pt x="0" y="37"/>
                      <a:pt x="2" y="40"/>
                    </a:cubicBezTo>
                    <a:cubicBezTo>
                      <a:pt x="4" y="42"/>
                      <a:pt x="1" y="45"/>
                      <a:pt x="3" y="47"/>
                    </a:cubicBezTo>
                    <a:cubicBezTo>
                      <a:pt x="5" y="49"/>
                      <a:pt x="12" y="49"/>
                      <a:pt x="18" y="52"/>
                    </a:cubicBezTo>
                    <a:cubicBezTo>
                      <a:pt x="24" y="55"/>
                      <a:pt x="25" y="52"/>
                      <a:pt x="28" y="54"/>
                    </a:cubicBezTo>
                    <a:cubicBezTo>
                      <a:pt x="31" y="56"/>
                      <a:pt x="31" y="55"/>
                      <a:pt x="32" y="59"/>
                    </a:cubicBezTo>
                    <a:cubicBezTo>
                      <a:pt x="32" y="63"/>
                      <a:pt x="35" y="67"/>
                      <a:pt x="40" y="69"/>
                    </a:cubicBezTo>
                    <a:cubicBezTo>
                      <a:pt x="46" y="70"/>
                      <a:pt x="42" y="74"/>
                      <a:pt x="43" y="78"/>
                    </a:cubicBezTo>
                    <a:cubicBezTo>
                      <a:pt x="45" y="81"/>
                      <a:pt x="41" y="87"/>
                      <a:pt x="42" y="91"/>
                    </a:cubicBezTo>
                    <a:cubicBezTo>
                      <a:pt x="43" y="96"/>
                      <a:pt x="39" y="110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8" y="113"/>
                      <a:pt x="41" y="114"/>
                      <a:pt x="42" y="115"/>
                    </a:cubicBezTo>
                    <a:cubicBezTo>
                      <a:pt x="45" y="116"/>
                      <a:pt x="50" y="118"/>
                      <a:pt x="53" y="120"/>
                    </a:cubicBezTo>
                    <a:cubicBezTo>
                      <a:pt x="56" y="122"/>
                      <a:pt x="62" y="122"/>
                      <a:pt x="62" y="119"/>
                    </a:cubicBezTo>
                    <a:cubicBezTo>
                      <a:pt x="62" y="117"/>
                      <a:pt x="65" y="118"/>
                      <a:pt x="67" y="121"/>
                    </a:cubicBezTo>
                    <a:cubicBezTo>
                      <a:pt x="69" y="123"/>
                      <a:pt x="77" y="123"/>
                      <a:pt x="81" y="124"/>
                    </a:cubicBezTo>
                    <a:cubicBezTo>
                      <a:pt x="84" y="124"/>
                      <a:pt x="88" y="124"/>
                      <a:pt x="92" y="124"/>
                    </a:cubicBezTo>
                    <a:cubicBezTo>
                      <a:pt x="92" y="123"/>
                      <a:pt x="92" y="122"/>
                      <a:pt x="92" y="121"/>
                    </a:cubicBezTo>
                    <a:cubicBezTo>
                      <a:pt x="90" y="115"/>
                      <a:pt x="95" y="111"/>
                      <a:pt x="101" y="110"/>
                    </a:cubicBezTo>
                    <a:cubicBezTo>
                      <a:pt x="106" y="109"/>
                      <a:pt x="118" y="113"/>
                      <a:pt x="122" y="115"/>
                    </a:cubicBezTo>
                    <a:cubicBezTo>
                      <a:pt x="125" y="117"/>
                      <a:pt x="129" y="116"/>
                      <a:pt x="135" y="110"/>
                    </a:cubicBezTo>
                    <a:cubicBezTo>
                      <a:pt x="137" y="107"/>
                      <a:pt x="140" y="106"/>
                      <a:pt x="142" y="106"/>
                    </a:cubicBezTo>
                    <a:cubicBezTo>
                      <a:pt x="142" y="104"/>
                      <a:pt x="142" y="103"/>
                      <a:pt x="143" y="102"/>
                    </a:cubicBezTo>
                    <a:cubicBezTo>
                      <a:pt x="144" y="100"/>
                      <a:pt x="140" y="100"/>
                      <a:pt x="138" y="100"/>
                    </a:cubicBezTo>
                    <a:cubicBezTo>
                      <a:pt x="135" y="100"/>
                      <a:pt x="133" y="97"/>
                      <a:pt x="135" y="95"/>
                    </a:cubicBezTo>
                    <a:cubicBezTo>
                      <a:pt x="137" y="92"/>
                      <a:pt x="134" y="92"/>
                      <a:pt x="132" y="89"/>
                    </a:cubicBezTo>
                    <a:cubicBezTo>
                      <a:pt x="130" y="86"/>
                      <a:pt x="133" y="87"/>
                      <a:pt x="134" y="86"/>
                    </a:cubicBezTo>
                    <a:cubicBezTo>
                      <a:pt x="136" y="85"/>
                      <a:pt x="138" y="82"/>
                      <a:pt x="136" y="82"/>
                    </a:cubicBezTo>
                    <a:cubicBezTo>
                      <a:pt x="135" y="81"/>
                      <a:pt x="134" y="79"/>
                      <a:pt x="135" y="76"/>
                    </a:cubicBezTo>
                    <a:cubicBezTo>
                      <a:pt x="136" y="73"/>
                      <a:pt x="133" y="73"/>
                      <a:pt x="133" y="71"/>
                    </a:cubicBezTo>
                    <a:cubicBezTo>
                      <a:pt x="133" y="68"/>
                      <a:pt x="130" y="67"/>
                      <a:pt x="128" y="70"/>
                    </a:cubicBezTo>
                    <a:cubicBezTo>
                      <a:pt x="126" y="73"/>
                      <a:pt x="125" y="71"/>
                      <a:pt x="127" y="66"/>
                    </a:cubicBezTo>
                    <a:cubicBezTo>
                      <a:pt x="128" y="62"/>
                      <a:pt x="133" y="60"/>
                      <a:pt x="134" y="57"/>
                    </a:cubicBezTo>
                    <a:cubicBezTo>
                      <a:pt x="134" y="55"/>
                      <a:pt x="137" y="53"/>
                      <a:pt x="140" y="53"/>
                    </a:cubicBezTo>
                    <a:cubicBezTo>
                      <a:pt x="142" y="53"/>
                      <a:pt x="141" y="47"/>
                      <a:pt x="142" y="44"/>
                    </a:cubicBezTo>
                    <a:cubicBezTo>
                      <a:pt x="143" y="41"/>
                      <a:pt x="143" y="38"/>
                      <a:pt x="147" y="35"/>
                    </a:cubicBezTo>
                    <a:cubicBezTo>
                      <a:pt x="150" y="32"/>
                      <a:pt x="146" y="31"/>
                      <a:pt x="144" y="31"/>
                    </a:cubicBezTo>
                    <a:close/>
                    <a:moveTo>
                      <a:pt x="162" y="116"/>
                    </a:moveTo>
                    <a:cubicBezTo>
                      <a:pt x="160" y="116"/>
                      <a:pt x="160" y="119"/>
                      <a:pt x="155" y="122"/>
                    </a:cubicBezTo>
                    <a:cubicBezTo>
                      <a:pt x="151" y="125"/>
                      <a:pt x="155" y="137"/>
                      <a:pt x="160" y="137"/>
                    </a:cubicBezTo>
                    <a:cubicBezTo>
                      <a:pt x="165" y="136"/>
                      <a:pt x="164" y="116"/>
                      <a:pt x="162" y="11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126">
                <a:extLst>
                  <a:ext uri="{FF2B5EF4-FFF2-40B4-BE49-F238E27FC236}">
                    <a16:creationId xmlns:a16="http://schemas.microsoft.com/office/drawing/2014/main" id="{C5B57BA4-D000-4B37-BBC7-A4103C1A32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6338" y="3267417"/>
                <a:ext cx="333506" cy="237671"/>
              </a:xfrm>
              <a:custGeom>
                <a:avLst/>
                <a:gdLst/>
                <a:ahLst/>
                <a:cxnLst>
                  <a:cxn ang="0">
                    <a:pos x="143" y="18"/>
                  </a:cxn>
                  <a:cxn ang="0">
                    <a:pos x="132" y="18"/>
                  </a:cxn>
                  <a:cxn ang="0">
                    <a:pos x="118" y="15"/>
                  </a:cxn>
                  <a:cxn ang="0">
                    <a:pos x="113" y="13"/>
                  </a:cxn>
                  <a:cxn ang="0">
                    <a:pos x="104" y="14"/>
                  </a:cxn>
                  <a:cxn ang="0">
                    <a:pos x="93" y="9"/>
                  </a:cxn>
                  <a:cxn ang="0">
                    <a:pos x="87" y="6"/>
                  </a:cxn>
                  <a:cxn ang="0">
                    <a:pos x="67" y="4"/>
                  </a:cxn>
                  <a:cxn ang="0">
                    <a:pos x="30" y="3"/>
                  </a:cxn>
                  <a:cxn ang="0">
                    <a:pos x="16" y="0"/>
                  </a:cxn>
                  <a:cxn ang="0">
                    <a:pos x="7" y="6"/>
                  </a:cxn>
                  <a:cxn ang="0">
                    <a:pos x="5" y="14"/>
                  </a:cxn>
                  <a:cxn ang="0">
                    <a:pos x="7" y="25"/>
                  </a:cxn>
                  <a:cxn ang="0">
                    <a:pos x="10" y="23"/>
                  </a:cxn>
                  <a:cxn ang="0">
                    <a:pos x="14" y="24"/>
                  </a:cxn>
                  <a:cxn ang="0">
                    <a:pos x="21" y="25"/>
                  </a:cxn>
                  <a:cxn ang="0">
                    <a:pos x="25" y="25"/>
                  </a:cxn>
                  <a:cxn ang="0">
                    <a:pos x="32" y="27"/>
                  </a:cxn>
                  <a:cxn ang="0">
                    <a:pos x="35" y="31"/>
                  </a:cxn>
                  <a:cxn ang="0">
                    <a:pos x="27" y="38"/>
                  </a:cxn>
                  <a:cxn ang="0">
                    <a:pos x="28" y="48"/>
                  </a:cxn>
                  <a:cxn ang="0">
                    <a:pos x="26" y="56"/>
                  </a:cxn>
                  <a:cxn ang="0">
                    <a:pos x="23" y="60"/>
                  </a:cxn>
                  <a:cxn ang="0">
                    <a:pos x="27" y="66"/>
                  </a:cxn>
                  <a:cxn ang="0">
                    <a:pos x="24" y="73"/>
                  </a:cxn>
                  <a:cxn ang="0">
                    <a:pos x="26" y="78"/>
                  </a:cxn>
                  <a:cxn ang="0">
                    <a:pos x="22" y="85"/>
                  </a:cxn>
                  <a:cxn ang="0">
                    <a:pos x="23" y="89"/>
                  </a:cxn>
                  <a:cxn ang="0">
                    <a:pos x="29" y="89"/>
                  </a:cxn>
                  <a:cxn ang="0">
                    <a:pos x="43" y="102"/>
                  </a:cxn>
                  <a:cxn ang="0">
                    <a:pos x="46" y="99"/>
                  </a:cxn>
                  <a:cxn ang="0">
                    <a:pos x="52" y="98"/>
                  </a:cxn>
                  <a:cxn ang="0">
                    <a:pos x="63" y="94"/>
                  </a:cxn>
                  <a:cxn ang="0">
                    <a:pos x="77" y="94"/>
                  </a:cxn>
                  <a:cxn ang="0">
                    <a:pos x="85" y="90"/>
                  </a:cxn>
                  <a:cxn ang="0">
                    <a:pos x="94" y="84"/>
                  </a:cxn>
                  <a:cxn ang="0">
                    <a:pos x="98" y="76"/>
                  </a:cxn>
                  <a:cxn ang="0">
                    <a:pos x="106" y="67"/>
                  </a:cxn>
                  <a:cxn ang="0">
                    <a:pos x="107" y="51"/>
                  </a:cxn>
                  <a:cxn ang="0">
                    <a:pos x="116" y="40"/>
                  </a:cxn>
                  <a:cxn ang="0">
                    <a:pos x="126" y="34"/>
                  </a:cxn>
                  <a:cxn ang="0">
                    <a:pos x="139" y="28"/>
                  </a:cxn>
                  <a:cxn ang="0">
                    <a:pos x="143" y="18"/>
                  </a:cxn>
                  <a:cxn ang="0">
                    <a:pos x="144" y="55"/>
                  </a:cxn>
                  <a:cxn ang="0">
                    <a:pos x="134" y="58"/>
                  </a:cxn>
                  <a:cxn ang="0">
                    <a:pos x="144" y="55"/>
                  </a:cxn>
                </a:cxnLst>
                <a:rect l="0" t="0" r="r" b="b"/>
                <a:pathLst>
                  <a:path w="145" h="103">
                    <a:moveTo>
                      <a:pt x="143" y="18"/>
                    </a:moveTo>
                    <a:cubicBezTo>
                      <a:pt x="139" y="18"/>
                      <a:pt x="135" y="18"/>
                      <a:pt x="132" y="18"/>
                    </a:cubicBezTo>
                    <a:cubicBezTo>
                      <a:pt x="128" y="17"/>
                      <a:pt x="120" y="17"/>
                      <a:pt x="118" y="15"/>
                    </a:cubicBezTo>
                    <a:cubicBezTo>
                      <a:pt x="116" y="12"/>
                      <a:pt x="113" y="11"/>
                      <a:pt x="113" y="13"/>
                    </a:cubicBezTo>
                    <a:cubicBezTo>
                      <a:pt x="113" y="16"/>
                      <a:pt x="107" y="16"/>
                      <a:pt x="104" y="14"/>
                    </a:cubicBezTo>
                    <a:cubicBezTo>
                      <a:pt x="101" y="12"/>
                      <a:pt x="96" y="10"/>
                      <a:pt x="93" y="9"/>
                    </a:cubicBezTo>
                    <a:cubicBezTo>
                      <a:pt x="92" y="8"/>
                      <a:pt x="89" y="7"/>
                      <a:pt x="87" y="6"/>
                    </a:cubicBezTo>
                    <a:cubicBezTo>
                      <a:pt x="83" y="6"/>
                      <a:pt x="74" y="3"/>
                      <a:pt x="67" y="4"/>
                    </a:cubicBezTo>
                    <a:cubicBezTo>
                      <a:pt x="60" y="4"/>
                      <a:pt x="39" y="3"/>
                      <a:pt x="30" y="3"/>
                    </a:cubicBezTo>
                    <a:cubicBezTo>
                      <a:pt x="22" y="4"/>
                      <a:pt x="21" y="0"/>
                      <a:pt x="16" y="0"/>
                    </a:cubicBezTo>
                    <a:cubicBezTo>
                      <a:pt x="12" y="0"/>
                      <a:pt x="14" y="5"/>
                      <a:pt x="7" y="6"/>
                    </a:cubicBezTo>
                    <a:cubicBezTo>
                      <a:pt x="0" y="6"/>
                      <a:pt x="0" y="10"/>
                      <a:pt x="5" y="14"/>
                    </a:cubicBezTo>
                    <a:cubicBezTo>
                      <a:pt x="7" y="16"/>
                      <a:pt x="7" y="20"/>
                      <a:pt x="7" y="25"/>
                    </a:cubicBezTo>
                    <a:cubicBezTo>
                      <a:pt x="8" y="25"/>
                      <a:pt x="9" y="24"/>
                      <a:pt x="10" y="23"/>
                    </a:cubicBezTo>
                    <a:cubicBezTo>
                      <a:pt x="12" y="21"/>
                      <a:pt x="14" y="21"/>
                      <a:pt x="14" y="24"/>
                    </a:cubicBezTo>
                    <a:cubicBezTo>
                      <a:pt x="14" y="26"/>
                      <a:pt x="18" y="25"/>
                      <a:pt x="21" y="25"/>
                    </a:cubicBezTo>
                    <a:cubicBezTo>
                      <a:pt x="23" y="25"/>
                      <a:pt x="22" y="27"/>
                      <a:pt x="25" y="25"/>
                    </a:cubicBezTo>
                    <a:cubicBezTo>
                      <a:pt x="28" y="23"/>
                      <a:pt x="32" y="24"/>
                      <a:pt x="32" y="27"/>
                    </a:cubicBezTo>
                    <a:cubicBezTo>
                      <a:pt x="32" y="29"/>
                      <a:pt x="38" y="28"/>
                      <a:pt x="35" y="31"/>
                    </a:cubicBezTo>
                    <a:cubicBezTo>
                      <a:pt x="31" y="34"/>
                      <a:pt x="27" y="35"/>
                      <a:pt x="27" y="38"/>
                    </a:cubicBezTo>
                    <a:cubicBezTo>
                      <a:pt x="27" y="40"/>
                      <a:pt x="31" y="45"/>
                      <a:pt x="28" y="48"/>
                    </a:cubicBezTo>
                    <a:cubicBezTo>
                      <a:pt x="25" y="51"/>
                      <a:pt x="29" y="56"/>
                      <a:pt x="26" y="56"/>
                    </a:cubicBezTo>
                    <a:cubicBezTo>
                      <a:pt x="23" y="56"/>
                      <a:pt x="20" y="57"/>
                      <a:pt x="23" y="60"/>
                    </a:cubicBezTo>
                    <a:cubicBezTo>
                      <a:pt x="27" y="64"/>
                      <a:pt x="29" y="66"/>
                      <a:pt x="27" y="66"/>
                    </a:cubicBezTo>
                    <a:cubicBezTo>
                      <a:pt x="24" y="66"/>
                      <a:pt x="23" y="71"/>
                      <a:pt x="24" y="73"/>
                    </a:cubicBezTo>
                    <a:cubicBezTo>
                      <a:pt x="25" y="74"/>
                      <a:pt x="31" y="77"/>
                      <a:pt x="26" y="78"/>
                    </a:cubicBezTo>
                    <a:cubicBezTo>
                      <a:pt x="22" y="79"/>
                      <a:pt x="22" y="83"/>
                      <a:pt x="22" y="85"/>
                    </a:cubicBezTo>
                    <a:cubicBezTo>
                      <a:pt x="22" y="86"/>
                      <a:pt x="22" y="87"/>
                      <a:pt x="23" y="89"/>
                    </a:cubicBezTo>
                    <a:cubicBezTo>
                      <a:pt x="25" y="88"/>
                      <a:pt x="27" y="88"/>
                      <a:pt x="29" y="89"/>
                    </a:cubicBezTo>
                    <a:cubicBezTo>
                      <a:pt x="34" y="91"/>
                      <a:pt x="37" y="103"/>
                      <a:pt x="43" y="102"/>
                    </a:cubicBezTo>
                    <a:cubicBezTo>
                      <a:pt x="46" y="102"/>
                      <a:pt x="44" y="100"/>
                      <a:pt x="46" y="99"/>
                    </a:cubicBezTo>
                    <a:cubicBezTo>
                      <a:pt x="47" y="97"/>
                      <a:pt x="50" y="98"/>
                      <a:pt x="52" y="98"/>
                    </a:cubicBezTo>
                    <a:cubicBezTo>
                      <a:pt x="55" y="98"/>
                      <a:pt x="56" y="94"/>
                      <a:pt x="63" y="94"/>
                    </a:cubicBezTo>
                    <a:cubicBezTo>
                      <a:pt x="69" y="94"/>
                      <a:pt x="73" y="94"/>
                      <a:pt x="77" y="94"/>
                    </a:cubicBezTo>
                    <a:cubicBezTo>
                      <a:pt x="81" y="94"/>
                      <a:pt x="84" y="93"/>
                      <a:pt x="85" y="90"/>
                    </a:cubicBezTo>
                    <a:cubicBezTo>
                      <a:pt x="86" y="87"/>
                      <a:pt x="89" y="84"/>
                      <a:pt x="94" y="84"/>
                    </a:cubicBezTo>
                    <a:cubicBezTo>
                      <a:pt x="98" y="83"/>
                      <a:pt x="98" y="78"/>
                      <a:pt x="98" y="76"/>
                    </a:cubicBezTo>
                    <a:cubicBezTo>
                      <a:pt x="98" y="73"/>
                      <a:pt x="106" y="69"/>
                      <a:pt x="106" y="67"/>
                    </a:cubicBezTo>
                    <a:cubicBezTo>
                      <a:pt x="107" y="65"/>
                      <a:pt x="102" y="57"/>
                      <a:pt x="107" y="51"/>
                    </a:cubicBezTo>
                    <a:cubicBezTo>
                      <a:pt x="111" y="44"/>
                      <a:pt x="116" y="43"/>
                      <a:pt x="116" y="40"/>
                    </a:cubicBezTo>
                    <a:cubicBezTo>
                      <a:pt x="116" y="36"/>
                      <a:pt x="121" y="35"/>
                      <a:pt x="126" y="34"/>
                    </a:cubicBezTo>
                    <a:cubicBezTo>
                      <a:pt x="132" y="33"/>
                      <a:pt x="134" y="30"/>
                      <a:pt x="139" y="28"/>
                    </a:cubicBezTo>
                    <a:cubicBezTo>
                      <a:pt x="143" y="26"/>
                      <a:pt x="144" y="23"/>
                      <a:pt x="143" y="18"/>
                    </a:cubicBezTo>
                    <a:close/>
                    <a:moveTo>
                      <a:pt x="144" y="55"/>
                    </a:moveTo>
                    <a:cubicBezTo>
                      <a:pt x="143" y="49"/>
                      <a:pt x="132" y="56"/>
                      <a:pt x="134" y="58"/>
                    </a:cubicBezTo>
                    <a:cubicBezTo>
                      <a:pt x="139" y="61"/>
                      <a:pt x="145" y="60"/>
                      <a:pt x="144" y="55"/>
                    </a:cubicBezTo>
                    <a:close/>
                  </a:path>
                </a:pathLst>
              </a:custGeom>
              <a:solidFill>
                <a:srgbClr val="225AD3"/>
              </a:solidFill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127">
                <a:extLst>
                  <a:ext uri="{FF2B5EF4-FFF2-40B4-BE49-F238E27FC236}">
                    <a16:creationId xmlns:a16="http://schemas.microsoft.com/office/drawing/2014/main" id="{A7949328-4E24-461B-8694-674F584ED1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7271" y="3328752"/>
                <a:ext cx="164836" cy="205088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65" y="2"/>
                  </a:cxn>
                  <a:cxn ang="0">
                    <a:pos x="61" y="5"/>
                  </a:cxn>
                  <a:cxn ang="0">
                    <a:pos x="49" y="3"/>
                  </a:cxn>
                  <a:cxn ang="0">
                    <a:pos x="34" y="3"/>
                  </a:cxn>
                  <a:cxn ang="0">
                    <a:pos x="33" y="3"/>
                  </a:cxn>
                  <a:cxn ang="0">
                    <a:pos x="23" y="8"/>
                  </a:cxn>
                  <a:cxn ang="0">
                    <a:pos x="18" y="11"/>
                  </a:cxn>
                  <a:cxn ang="0">
                    <a:pos x="10" y="12"/>
                  </a:cxn>
                  <a:cxn ang="0">
                    <a:pos x="6" y="19"/>
                  </a:cxn>
                  <a:cxn ang="0">
                    <a:pos x="3" y="23"/>
                  </a:cxn>
                  <a:cxn ang="0">
                    <a:pos x="0" y="29"/>
                  </a:cxn>
                  <a:cxn ang="0">
                    <a:pos x="0" y="29"/>
                  </a:cxn>
                  <a:cxn ang="0">
                    <a:pos x="6" y="39"/>
                  </a:cxn>
                  <a:cxn ang="0">
                    <a:pos x="14" y="42"/>
                  </a:cxn>
                  <a:cxn ang="0">
                    <a:pos x="25" y="45"/>
                  </a:cxn>
                  <a:cxn ang="0">
                    <a:pos x="13" y="46"/>
                  </a:cxn>
                  <a:cxn ang="0">
                    <a:pos x="15" y="56"/>
                  </a:cxn>
                  <a:cxn ang="0">
                    <a:pos x="21" y="64"/>
                  </a:cxn>
                  <a:cxn ang="0">
                    <a:pos x="31" y="69"/>
                  </a:cxn>
                  <a:cxn ang="0">
                    <a:pos x="29" y="57"/>
                  </a:cxn>
                  <a:cxn ang="0">
                    <a:pos x="37" y="57"/>
                  </a:cxn>
                  <a:cxn ang="0">
                    <a:pos x="32" y="53"/>
                  </a:cxn>
                  <a:cxn ang="0">
                    <a:pos x="36" y="50"/>
                  </a:cxn>
                  <a:cxn ang="0">
                    <a:pos x="44" y="49"/>
                  </a:cxn>
                  <a:cxn ang="0">
                    <a:pos x="40" y="40"/>
                  </a:cxn>
                  <a:cxn ang="0">
                    <a:pos x="31" y="41"/>
                  </a:cxn>
                  <a:cxn ang="0">
                    <a:pos x="35" y="35"/>
                  </a:cxn>
                  <a:cxn ang="0">
                    <a:pos x="26" y="22"/>
                  </a:cxn>
                  <a:cxn ang="0">
                    <a:pos x="31" y="19"/>
                  </a:cxn>
                  <a:cxn ang="0">
                    <a:pos x="40" y="20"/>
                  </a:cxn>
                  <a:cxn ang="0">
                    <a:pos x="43" y="12"/>
                  </a:cxn>
                  <a:cxn ang="0">
                    <a:pos x="49" y="14"/>
                  </a:cxn>
                  <a:cxn ang="0">
                    <a:pos x="58" y="10"/>
                  </a:cxn>
                  <a:cxn ang="0">
                    <a:pos x="65" y="13"/>
                  </a:cxn>
                  <a:cxn ang="0">
                    <a:pos x="68" y="9"/>
                  </a:cxn>
                  <a:cxn ang="0">
                    <a:pos x="71" y="4"/>
                  </a:cxn>
                  <a:cxn ang="0">
                    <a:pos x="70" y="0"/>
                  </a:cxn>
                  <a:cxn ang="0">
                    <a:pos x="61" y="84"/>
                  </a:cxn>
                  <a:cxn ang="0">
                    <a:pos x="43" y="82"/>
                  </a:cxn>
                  <a:cxn ang="0">
                    <a:pos x="36" y="85"/>
                  </a:cxn>
                  <a:cxn ang="0">
                    <a:pos x="53" y="89"/>
                  </a:cxn>
                  <a:cxn ang="0">
                    <a:pos x="68" y="84"/>
                  </a:cxn>
                  <a:cxn ang="0">
                    <a:pos x="61" y="84"/>
                  </a:cxn>
                </a:cxnLst>
                <a:rect l="0" t="0" r="r" b="b"/>
                <a:pathLst>
                  <a:path w="71" h="89">
                    <a:moveTo>
                      <a:pt x="70" y="0"/>
                    </a:moveTo>
                    <a:cubicBezTo>
                      <a:pt x="68" y="0"/>
                      <a:pt x="64" y="1"/>
                      <a:pt x="65" y="2"/>
                    </a:cubicBezTo>
                    <a:cubicBezTo>
                      <a:pt x="66" y="4"/>
                      <a:pt x="63" y="5"/>
                      <a:pt x="61" y="5"/>
                    </a:cubicBezTo>
                    <a:cubicBezTo>
                      <a:pt x="61" y="5"/>
                      <a:pt x="51" y="4"/>
                      <a:pt x="49" y="3"/>
                    </a:cubicBezTo>
                    <a:cubicBezTo>
                      <a:pt x="47" y="2"/>
                      <a:pt x="38" y="2"/>
                      <a:pt x="34" y="3"/>
                    </a:cubicBezTo>
                    <a:cubicBezTo>
                      <a:pt x="34" y="3"/>
                      <a:pt x="33" y="3"/>
                      <a:pt x="33" y="3"/>
                    </a:cubicBezTo>
                    <a:cubicBezTo>
                      <a:pt x="32" y="5"/>
                      <a:pt x="24" y="9"/>
                      <a:pt x="23" y="8"/>
                    </a:cubicBezTo>
                    <a:cubicBezTo>
                      <a:pt x="21" y="7"/>
                      <a:pt x="21" y="11"/>
                      <a:pt x="18" y="11"/>
                    </a:cubicBezTo>
                    <a:cubicBezTo>
                      <a:pt x="15" y="12"/>
                      <a:pt x="10" y="11"/>
                      <a:pt x="10" y="12"/>
                    </a:cubicBezTo>
                    <a:cubicBezTo>
                      <a:pt x="10" y="14"/>
                      <a:pt x="8" y="17"/>
                      <a:pt x="6" y="19"/>
                    </a:cubicBezTo>
                    <a:cubicBezTo>
                      <a:pt x="4" y="21"/>
                      <a:pt x="6" y="23"/>
                      <a:pt x="3" y="23"/>
                    </a:cubicBezTo>
                    <a:cubicBezTo>
                      <a:pt x="1" y="23"/>
                      <a:pt x="1" y="26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4" y="31"/>
                      <a:pt x="7" y="35"/>
                      <a:pt x="6" y="39"/>
                    </a:cubicBezTo>
                    <a:cubicBezTo>
                      <a:pt x="6" y="43"/>
                      <a:pt x="12" y="45"/>
                      <a:pt x="14" y="42"/>
                    </a:cubicBezTo>
                    <a:cubicBezTo>
                      <a:pt x="17" y="39"/>
                      <a:pt x="25" y="43"/>
                      <a:pt x="25" y="45"/>
                    </a:cubicBezTo>
                    <a:cubicBezTo>
                      <a:pt x="25" y="47"/>
                      <a:pt x="17" y="43"/>
                      <a:pt x="13" y="46"/>
                    </a:cubicBezTo>
                    <a:cubicBezTo>
                      <a:pt x="8" y="50"/>
                      <a:pt x="16" y="53"/>
                      <a:pt x="15" y="56"/>
                    </a:cubicBezTo>
                    <a:cubicBezTo>
                      <a:pt x="14" y="59"/>
                      <a:pt x="17" y="64"/>
                      <a:pt x="21" y="64"/>
                    </a:cubicBezTo>
                    <a:cubicBezTo>
                      <a:pt x="25" y="64"/>
                      <a:pt x="29" y="70"/>
                      <a:pt x="31" y="69"/>
                    </a:cubicBezTo>
                    <a:cubicBezTo>
                      <a:pt x="34" y="68"/>
                      <a:pt x="28" y="59"/>
                      <a:pt x="29" y="57"/>
                    </a:cubicBezTo>
                    <a:cubicBezTo>
                      <a:pt x="30" y="56"/>
                      <a:pt x="35" y="60"/>
                      <a:pt x="37" y="57"/>
                    </a:cubicBezTo>
                    <a:cubicBezTo>
                      <a:pt x="39" y="54"/>
                      <a:pt x="35" y="52"/>
                      <a:pt x="32" y="53"/>
                    </a:cubicBezTo>
                    <a:cubicBezTo>
                      <a:pt x="28" y="53"/>
                      <a:pt x="32" y="48"/>
                      <a:pt x="36" y="50"/>
                    </a:cubicBezTo>
                    <a:cubicBezTo>
                      <a:pt x="40" y="53"/>
                      <a:pt x="42" y="50"/>
                      <a:pt x="44" y="49"/>
                    </a:cubicBezTo>
                    <a:cubicBezTo>
                      <a:pt x="46" y="49"/>
                      <a:pt x="47" y="42"/>
                      <a:pt x="40" y="40"/>
                    </a:cubicBezTo>
                    <a:cubicBezTo>
                      <a:pt x="34" y="39"/>
                      <a:pt x="35" y="45"/>
                      <a:pt x="31" y="41"/>
                    </a:cubicBezTo>
                    <a:cubicBezTo>
                      <a:pt x="27" y="36"/>
                      <a:pt x="35" y="38"/>
                      <a:pt x="35" y="35"/>
                    </a:cubicBezTo>
                    <a:cubicBezTo>
                      <a:pt x="35" y="31"/>
                      <a:pt x="29" y="26"/>
                      <a:pt x="26" y="22"/>
                    </a:cubicBezTo>
                    <a:cubicBezTo>
                      <a:pt x="23" y="18"/>
                      <a:pt x="30" y="16"/>
                      <a:pt x="31" y="19"/>
                    </a:cubicBezTo>
                    <a:cubicBezTo>
                      <a:pt x="33" y="22"/>
                      <a:pt x="38" y="21"/>
                      <a:pt x="40" y="20"/>
                    </a:cubicBezTo>
                    <a:cubicBezTo>
                      <a:pt x="43" y="19"/>
                      <a:pt x="37" y="14"/>
                      <a:pt x="43" y="12"/>
                    </a:cubicBezTo>
                    <a:cubicBezTo>
                      <a:pt x="48" y="10"/>
                      <a:pt x="48" y="13"/>
                      <a:pt x="49" y="14"/>
                    </a:cubicBezTo>
                    <a:cubicBezTo>
                      <a:pt x="51" y="14"/>
                      <a:pt x="53" y="10"/>
                      <a:pt x="58" y="10"/>
                    </a:cubicBezTo>
                    <a:cubicBezTo>
                      <a:pt x="61" y="10"/>
                      <a:pt x="63" y="11"/>
                      <a:pt x="65" y="13"/>
                    </a:cubicBezTo>
                    <a:cubicBezTo>
                      <a:pt x="67" y="12"/>
                      <a:pt x="68" y="11"/>
                      <a:pt x="68" y="9"/>
                    </a:cubicBezTo>
                    <a:cubicBezTo>
                      <a:pt x="68" y="8"/>
                      <a:pt x="71" y="7"/>
                      <a:pt x="71" y="4"/>
                    </a:cubicBezTo>
                    <a:cubicBezTo>
                      <a:pt x="71" y="3"/>
                      <a:pt x="71" y="1"/>
                      <a:pt x="70" y="0"/>
                    </a:cubicBezTo>
                    <a:close/>
                    <a:moveTo>
                      <a:pt x="61" y="84"/>
                    </a:moveTo>
                    <a:cubicBezTo>
                      <a:pt x="58" y="82"/>
                      <a:pt x="46" y="85"/>
                      <a:pt x="43" y="82"/>
                    </a:cubicBezTo>
                    <a:cubicBezTo>
                      <a:pt x="40" y="79"/>
                      <a:pt x="34" y="84"/>
                      <a:pt x="36" y="85"/>
                    </a:cubicBezTo>
                    <a:cubicBezTo>
                      <a:pt x="40" y="85"/>
                      <a:pt x="46" y="89"/>
                      <a:pt x="53" y="89"/>
                    </a:cubicBezTo>
                    <a:cubicBezTo>
                      <a:pt x="59" y="89"/>
                      <a:pt x="68" y="86"/>
                      <a:pt x="68" y="84"/>
                    </a:cubicBezTo>
                    <a:cubicBezTo>
                      <a:pt x="68" y="83"/>
                      <a:pt x="64" y="85"/>
                      <a:pt x="61" y="8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128">
                <a:extLst>
                  <a:ext uri="{FF2B5EF4-FFF2-40B4-BE49-F238E27FC236}">
                    <a16:creationId xmlns:a16="http://schemas.microsoft.com/office/drawing/2014/main" id="{2F03C0B7-D2B2-417B-A0AC-175F763FC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943" y="3507006"/>
                <a:ext cx="67086" cy="42167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6" y="4"/>
                  </a:cxn>
                  <a:cxn ang="0">
                    <a:pos x="25" y="2"/>
                  </a:cxn>
                  <a:cxn ang="0">
                    <a:pos x="9" y="7"/>
                  </a:cxn>
                  <a:cxn ang="0">
                    <a:pos x="4" y="15"/>
                  </a:cxn>
                  <a:cxn ang="0">
                    <a:pos x="20" y="11"/>
                  </a:cxn>
                </a:cxnLst>
                <a:rect l="0" t="0" r="r" b="b"/>
                <a:pathLst>
                  <a:path w="29" h="18">
                    <a:moveTo>
                      <a:pt x="20" y="11"/>
                    </a:moveTo>
                    <a:cubicBezTo>
                      <a:pt x="19" y="10"/>
                      <a:pt x="22" y="6"/>
                      <a:pt x="26" y="4"/>
                    </a:cubicBezTo>
                    <a:cubicBezTo>
                      <a:pt x="29" y="3"/>
                      <a:pt x="28" y="0"/>
                      <a:pt x="25" y="2"/>
                    </a:cubicBezTo>
                    <a:cubicBezTo>
                      <a:pt x="23" y="4"/>
                      <a:pt x="17" y="7"/>
                      <a:pt x="9" y="7"/>
                    </a:cubicBezTo>
                    <a:cubicBezTo>
                      <a:pt x="2" y="7"/>
                      <a:pt x="0" y="12"/>
                      <a:pt x="4" y="15"/>
                    </a:cubicBezTo>
                    <a:cubicBezTo>
                      <a:pt x="10" y="18"/>
                      <a:pt x="20" y="13"/>
                      <a:pt x="20" y="1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130">
                <a:extLst>
                  <a:ext uri="{FF2B5EF4-FFF2-40B4-BE49-F238E27FC236}">
                    <a16:creationId xmlns:a16="http://schemas.microsoft.com/office/drawing/2014/main" id="{F719C4A0-BEA1-476F-8724-3AA12867F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587" y="2876410"/>
                <a:ext cx="118836" cy="130336"/>
              </a:xfrm>
              <a:custGeom>
                <a:avLst/>
                <a:gdLst/>
                <a:ahLst/>
                <a:cxnLst>
                  <a:cxn ang="0">
                    <a:pos x="45" y="17"/>
                  </a:cxn>
                  <a:cxn ang="0">
                    <a:pos x="42" y="14"/>
                  </a:cxn>
                  <a:cxn ang="0">
                    <a:pos x="35" y="16"/>
                  </a:cxn>
                  <a:cxn ang="0">
                    <a:pos x="28" y="15"/>
                  </a:cxn>
                  <a:cxn ang="0">
                    <a:pos x="31" y="8"/>
                  </a:cxn>
                  <a:cxn ang="0">
                    <a:pos x="34" y="2"/>
                  </a:cxn>
                  <a:cxn ang="0">
                    <a:pos x="32" y="1"/>
                  </a:cxn>
                  <a:cxn ang="0">
                    <a:pos x="21" y="4"/>
                  </a:cxn>
                  <a:cxn ang="0">
                    <a:pos x="26" y="9"/>
                  </a:cxn>
                  <a:cxn ang="0">
                    <a:pos x="17" y="14"/>
                  </a:cxn>
                  <a:cxn ang="0">
                    <a:pos x="5" y="14"/>
                  </a:cxn>
                  <a:cxn ang="0">
                    <a:pos x="6" y="22"/>
                  </a:cxn>
                  <a:cxn ang="0">
                    <a:pos x="12" y="30"/>
                  </a:cxn>
                  <a:cxn ang="0">
                    <a:pos x="9" y="40"/>
                  </a:cxn>
                  <a:cxn ang="0">
                    <a:pos x="1" y="47"/>
                  </a:cxn>
                  <a:cxn ang="0">
                    <a:pos x="12" y="56"/>
                  </a:cxn>
                  <a:cxn ang="0">
                    <a:pos x="32" y="48"/>
                  </a:cxn>
                  <a:cxn ang="0">
                    <a:pos x="46" y="45"/>
                  </a:cxn>
                  <a:cxn ang="0">
                    <a:pos x="46" y="19"/>
                  </a:cxn>
                  <a:cxn ang="0">
                    <a:pos x="45" y="17"/>
                  </a:cxn>
                </a:cxnLst>
                <a:rect l="0" t="0" r="r" b="b"/>
                <a:pathLst>
                  <a:path w="51" h="56">
                    <a:moveTo>
                      <a:pt x="45" y="17"/>
                    </a:moveTo>
                    <a:cubicBezTo>
                      <a:pt x="44" y="16"/>
                      <a:pt x="43" y="15"/>
                      <a:pt x="42" y="14"/>
                    </a:cubicBezTo>
                    <a:cubicBezTo>
                      <a:pt x="37" y="9"/>
                      <a:pt x="36" y="13"/>
                      <a:pt x="35" y="16"/>
                    </a:cubicBezTo>
                    <a:cubicBezTo>
                      <a:pt x="35" y="19"/>
                      <a:pt x="31" y="15"/>
                      <a:pt x="28" y="15"/>
                    </a:cubicBezTo>
                    <a:cubicBezTo>
                      <a:pt x="25" y="14"/>
                      <a:pt x="29" y="9"/>
                      <a:pt x="31" y="8"/>
                    </a:cubicBezTo>
                    <a:cubicBezTo>
                      <a:pt x="32" y="7"/>
                      <a:pt x="33" y="5"/>
                      <a:pt x="34" y="2"/>
                    </a:cubicBezTo>
                    <a:cubicBezTo>
                      <a:pt x="33" y="2"/>
                      <a:pt x="33" y="2"/>
                      <a:pt x="32" y="1"/>
                    </a:cubicBezTo>
                    <a:cubicBezTo>
                      <a:pt x="28" y="0"/>
                      <a:pt x="21" y="0"/>
                      <a:pt x="21" y="4"/>
                    </a:cubicBezTo>
                    <a:cubicBezTo>
                      <a:pt x="21" y="8"/>
                      <a:pt x="26" y="6"/>
                      <a:pt x="26" y="9"/>
                    </a:cubicBezTo>
                    <a:cubicBezTo>
                      <a:pt x="26" y="12"/>
                      <a:pt x="21" y="11"/>
                      <a:pt x="17" y="14"/>
                    </a:cubicBezTo>
                    <a:cubicBezTo>
                      <a:pt x="13" y="16"/>
                      <a:pt x="9" y="12"/>
                      <a:pt x="5" y="14"/>
                    </a:cubicBezTo>
                    <a:cubicBezTo>
                      <a:pt x="1" y="16"/>
                      <a:pt x="9" y="18"/>
                      <a:pt x="6" y="22"/>
                    </a:cubicBezTo>
                    <a:cubicBezTo>
                      <a:pt x="3" y="27"/>
                      <a:pt x="7" y="26"/>
                      <a:pt x="12" y="30"/>
                    </a:cubicBezTo>
                    <a:cubicBezTo>
                      <a:pt x="17" y="34"/>
                      <a:pt x="9" y="35"/>
                      <a:pt x="9" y="40"/>
                    </a:cubicBezTo>
                    <a:cubicBezTo>
                      <a:pt x="9" y="44"/>
                      <a:pt x="2" y="44"/>
                      <a:pt x="1" y="47"/>
                    </a:cubicBezTo>
                    <a:cubicBezTo>
                      <a:pt x="0" y="50"/>
                      <a:pt x="6" y="56"/>
                      <a:pt x="12" y="56"/>
                    </a:cubicBezTo>
                    <a:cubicBezTo>
                      <a:pt x="16" y="56"/>
                      <a:pt x="26" y="54"/>
                      <a:pt x="32" y="48"/>
                    </a:cubicBezTo>
                    <a:cubicBezTo>
                      <a:pt x="37" y="43"/>
                      <a:pt x="40" y="48"/>
                      <a:pt x="46" y="45"/>
                    </a:cubicBezTo>
                    <a:cubicBezTo>
                      <a:pt x="51" y="43"/>
                      <a:pt x="48" y="23"/>
                      <a:pt x="46" y="19"/>
                    </a:cubicBezTo>
                    <a:cubicBezTo>
                      <a:pt x="45" y="18"/>
                      <a:pt x="45" y="18"/>
                      <a:pt x="45" y="1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131">
                <a:extLst>
                  <a:ext uri="{FF2B5EF4-FFF2-40B4-BE49-F238E27FC236}">
                    <a16:creationId xmlns:a16="http://schemas.microsoft.com/office/drawing/2014/main" id="{E3EA60A5-4E03-40C0-AE99-6F3D88462E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05088" y="2661738"/>
                <a:ext cx="264505" cy="402509"/>
              </a:xfrm>
              <a:custGeom>
                <a:avLst/>
                <a:gdLst/>
                <a:ahLst/>
                <a:cxnLst>
                  <a:cxn ang="0">
                    <a:pos x="9" y="95"/>
                  </a:cxn>
                  <a:cxn ang="0">
                    <a:pos x="3" y="108"/>
                  </a:cxn>
                  <a:cxn ang="0">
                    <a:pos x="17" y="107"/>
                  </a:cxn>
                  <a:cxn ang="0">
                    <a:pos x="29" y="105"/>
                  </a:cxn>
                  <a:cxn ang="0">
                    <a:pos x="114" y="134"/>
                  </a:cxn>
                  <a:cxn ang="0">
                    <a:pos x="97" y="127"/>
                  </a:cxn>
                  <a:cxn ang="0">
                    <a:pos x="93" y="115"/>
                  </a:cxn>
                  <a:cxn ang="0">
                    <a:pos x="77" y="88"/>
                  </a:cxn>
                  <a:cxn ang="0">
                    <a:pos x="59" y="80"/>
                  </a:cxn>
                  <a:cxn ang="0">
                    <a:pos x="72" y="53"/>
                  </a:cxn>
                  <a:cxn ang="0">
                    <a:pos x="47" y="49"/>
                  </a:cxn>
                  <a:cxn ang="0">
                    <a:pos x="57" y="33"/>
                  </a:cxn>
                  <a:cxn ang="0">
                    <a:pos x="40" y="37"/>
                  </a:cxn>
                  <a:cxn ang="0">
                    <a:pos x="28" y="54"/>
                  </a:cxn>
                  <a:cxn ang="0">
                    <a:pos x="18" y="55"/>
                  </a:cxn>
                  <a:cxn ang="0">
                    <a:pos x="22" y="70"/>
                  </a:cxn>
                  <a:cxn ang="0">
                    <a:pos x="19" y="83"/>
                  </a:cxn>
                  <a:cxn ang="0">
                    <a:pos x="32" y="87"/>
                  </a:cxn>
                  <a:cxn ang="0">
                    <a:pos x="39" y="86"/>
                  </a:cxn>
                  <a:cxn ang="0">
                    <a:pos x="51" y="96"/>
                  </a:cxn>
                  <a:cxn ang="0">
                    <a:pos x="56" y="106"/>
                  </a:cxn>
                  <a:cxn ang="0">
                    <a:pos x="58" y="121"/>
                  </a:cxn>
                  <a:cxn ang="0">
                    <a:pos x="43" y="123"/>
                  </a:cxn>
                  <a:cxn ang="0">
                    <a:pos x="46" y="134"/>
                  </a:cxn>
                  <a:cxn ang="0">
                    <a:pos x="40" y="147"/>
                  </a:cxn>
                  <a:cxn ang="0">
                    <a:pos x="58" y="150"/>
                  </a:cxn>
                  <a:cxn ang="0">
                    <a:pos x="47" y="154"/>
                  </a:cxn>
                  <a:cxn ang="0">
                    <a:pos x="41" y="167"/>
                  </a:cxn>
                  <a:cxn ang="0">
                    <a:pos x="54" y="164"/>
                  </a:cxn>
                  <a:cxn ang="0">
                    <a:pos x="71" y="160"/>
                  </a:cxn>
                  <a:cxn ang="0">
                    <a:pos x="93" y="160"/>
                  </a:cxn>
                  <a:cxn ang="0">
                    <a:pos x="104" y="151"/>
                  </a:cxn>
                  <a:cxn ang="0">
                    <a:pos x="114" y="134"/>
                  </a:cxn>
                  <a:cxn ang="0">
                    <a:pos x="21" y="40"/>
                  </a:cxn>
                  <a:cxn ang="0">
                    <a:pos x="78" y="14"/>
                  </a:cxn>
                  <a:cxn ang="0">
                    <a:pos x="78" y="14"/>
                  </a:cxn>
                </a:cxnLst>
                <a:rect l="0" t="0" r="r" b="b"/>
                <a:pathLst>
                  <a:path w="114" h="174">
                    <a:moveTo>
                      <a:pt x="23" y="92"/>
                    </a:moveTo>
                    <a:cubicBezTo>
                      <a:pt x="18" y="88"/>
                      <a:pt x="13" y="95"/>
                      <a:pt x="9" y="95"/>
                    </a:cubicBezTo>
                    <a:cubicBezTo>
                      <a:pt x="8" y="98"/>
                      <a:pt x="7" y="100"/>
                      <a:pt x="6" y="101"/>
                    </a:cubicBezTo>
                    <a:cubicBezTo>
                      <a:pt x="4" y="102"/>
                      <a:pt x="0" y="107"/>
                      <a:pt x="3" y="108"/>
                    </a:cubicBezTo>
                    <a:cubicBezTo>
                      <a:pt x="6" y="108"/>
                      <a:pt x="10" y="112"/>
                      <a:pt x="10" y="109"/>
                    </a:cubicBezTo>
                    <a:cubicBezTo>
                      <a:pt x="11" y="106"/>
                      <a:pt x="12" y="102"/>
                      <a:pt x="17" y="107"/>
                    </a:cubicBezTo>
                    <a:cubicBezTo>
                      <a:pt x="18" y="108"/>
                      <a:pt x="19" y="109"/>
                      <a:pt x="20" y="110"/>
                    </a:cubicBezTo>
                    <a:cubicBezTo>
                      <a:pt x="21" y="108"/>
                      <a:pt x="26" y="108"/>
                      <a:pt x="29" y="105"/>
                    </a:cubicBezTo>
                    <a:cubicBezTo>
                      <a:pt x="32" y="102"/>
                      <a:pt x="27" y="97"/>
                      <a:pt x="23" y="92"/>
                    </a:cubicBezTo>
                    <a:close/>
                    <a:moveTo>
                      <a:pt x="114" y="134"/>
                    </a:moveTo>
                    <a:cubicBezTo>
                      <a:pt x="114" y="129"/>
                      <a:pt x="103" y="125"/>
                      <a:pt x="102" y="128"/>
                    </a:cubicBezTo>
                    <a:cubicBezTo>
                      <a:pt x="101" y="131"/>
                      <a:pt x="98" y="130"/>
                      <a:pt x="97" y="127"/>
                    </a:cubicBezTo>
                    <a:cubicBezTo>
                      <a:pt x="95" y="124"/>
                      <a:pt x="98" y="121"/>
                      <a:pt x="96" y="121"/>
                    </a:cubicBezTo>
                    <a:cubicBezTo>
                      <a:pt x="95" y="121"/>
                      <a:pt x="92" y="117"/>
                      <a:pt x="93" y="115"/>
                    </a:cubicBezTo>
                    <a:cubicBezTo>
                      <a:pt x="93" y="113"/>
                      <a:pt x="90" y="103"/>
                      <a:pt x="84" y="101"/>
                    </a:cubicBezTo>
                    <a:cubicBezTo>
                      <a:pt x="79" y="100"/>
                      <a:pt x="78" y="92"/>
                      <a:pt x="77" y="88"/>
                    </a:cubicBezTo>
                    <a:cubicBezTo>
                      <a:pt x="76" y="83"/>
                      <a:pt x="72" y="86"/>
                      <a:pt x="69" y="82"/>
                    </a:cubicBezTo>
                    <a:cubicBezTo>
                      <a:pt x="66" y="78"/>
                      <a:pt x="62" y="80"/>
                      <a:pt x="59" y="80"/>
                    </a:cubicBezTo>
                    <a:cubicBezTo>
                      <a:pt x="57" y="80"/>
                      <a:pt x="59" y="76"/>
                      <a:pt x="63" y="73"/>
                    </a:cubicBezTo>
                    <a:cubicBezTo>
                      <a:pt x="67" y="70"/>
                      <a:pt x="72" y="56"/>
                      <a:pt x="72" y="53"/>
                    </a:cubicBezTo>
                    <a:cubicBezTo>
                      <a:pt x="72" y="50"/>
                      <a:pt x="54" y="51"/>
                      <a:pt x="51" y="52"/>
                    </a:cubicBezTo>
                    <a:cubicBezTo>
                      <a:pt x="48" y="54"/>
                      <a:pt x="44" y="50"/>
                      <a:pt x="47" y="49"/>
                    </a:cubicBezTo>
                    <a:cubicBezTo>
                      <a:pt x="50" y="47"/>
                      <a:pt x="56" y="42"/>
                      <a:pt x="56" y="39"/>
                    </a:cubicBezTo>
                    <a:cubicBezTo>
                      <a:pt x="55" y="37"/>
                      <a:pt x="60" y="35"/>
                      <a:pt x="57" y="33"/>
                    </a:cubicBezTo>
                    <a:cubicBezTo>
                      <a:pt x="55" y="30"/>
                      <a:pt x="54" y="35"/>
                      <a:pt x="52" y="37"/>
                    </a:cubicBezTo>
                    <a:cubicBezTo>
                      <a:pt x="50" y="39"/>
                      <a:pt x="45" y="38"/>
                      <a:pt x="40" y="37"/>
                    </a:cubicBezTo>
                    <a:cubicBezTo>
                      <a:pt x="35" y="36"/>
                      <a:pt x="33" y="44"/>
                      <a:pt x="33" y="47"/>
                    </a:cubicBezTo>
                    <a:cubicBezTo>
                      <a:pt x="33" y="50"/>
                      <a:pt x="27" y="52"/>
                      <a:pt x="28" y="54"/>
                    </a:cubicBezTo>
                    <a:cubicBezTo>
                      <a:pt x="29" y="57"/>
                      <a:pt x="27" y="59"/>
                      <a:pt x="25" y="58"/>
                    </a:cubicBezTo>
                    <a:cubicBezTo>
                      <a:pt x="24" y="56"/>
                      <a:pt x="22" y="52"/>
                      <a:pt x="18" y="55"/>
                    </a:cubicBezTo>
                    <a:cubicBezTo>
                      <a:pt x="15" y="58"/>
                      <a:pt x="22" y="61"/>
                      <a:pt x="27" y="62"/>
                    </a:cubicBezTo>
                    <a:cubicBezTo>
                      <a:pt x="31" y="62"/>
                      <a:pt x="23" y="65"/>
                      <a:pt x="22" y="70"/>
                    </a:cubicBezTo>
                    <a:cubicBezTo>
                      <a:pt x="22" y="75"/>
                      <a:pt x="28" y="73"/>
                      <a:pt x="28" y="76"/>
                    </a:cubicBezTo>
                    <a:cubicBezTo>
                      <a:pt x="29" y="79"/>
                      <a:pt x="19" y="80"/>
                      <a:pt x="19" y="83"/>
                    </a:cubicBezTo>
                    <a:cubicBezTo>
                      <a:pt x="19" y="86"/>
                      <a:pt x="25" y="82"/>
                      <a:pt x="27" y="80"/>
                    </a:cubicBezTo>
                    <a:cubicBezTo>
                      <a:pt x="30" y="79"/>
                      <a:pt x="26" y="88"/>
                      <a:pt x="32" y="87"/>
                    </a:cubicBezTo>
                    <a:cubicBezTo>
                      <a:pt x="38" y="86"/>
                      <a:pt x="36" y="78"/>
                      <a:pt x="38" y="78"/>
                    </a:cubicBezTo>
                    <a:cubicBezTo>
                      <a:pt x="40" y="79"/>
                      <a:pt x="37" y="83"/>
                      <a:pt x="39" y="86"/>
                    </a:cubicBezTo>
                    <a:cubicBezTo>
                      <a:pt x="41" y="90"/>
                      <a:pt x="35" y="95"/>
                      <a:pt x="35" y="97"/>
                    </a:cubicBezTo>
                    <a:cubicBezTo>
                      <a:pt x="35" y="100"/>
                      <a:pt x="47" y="100"/>
                      <a:pt x="51" y="96"/>
                    </a:cubicBezTo>
                    <a:cubicBezTo>
                      <a:pt x="55" y="92"/>
                      <a:pt x="57" y="96"/>
                      <a:pt x="54" y="99"/>
                    </a:cubicBezTo>
                    <a:cubicBezTo>
                      <a:pt x="52" y="102"/>
                      <a:pt x="53" y="105"/>
                      <a:pt x="56" y="106"/>
                    </a:cubicBezTo>
                    <a:cubicBezTo>
                      <a:pt x="59" y="107"/>
                      <a:pt x="61" y="108"/>
                      <a:pt x="59" y="110"/>
                    </a:cubicBezTo>
                    <a:cubicBezTo>
                      <a:pt x="58" y="113"/>
                      <a:pt x="59" y="118"/>
                      <a:pt x="58" y="121"/>
                    </a:cubicBezTo>
                    <a:cubicBezTo>
                      <a:pt x="57" y="123"/>
                      <a:pt x="47" y="123"/>
                      <a:pt x="47" y="121"/>
                    </a:cubicBezTo>
                    <a:cubicBezTo>
                      <a:pt x="46" y="119"/>
                      <a:pt x="42" y="121"/>
                      <a:pt x="43" y="123"/>
                    </a:cubicBezTo>
                    <a:cubicBezTo>
                      <a:pt x="44" y="125"/>
                      <a:pt x="39" y="128"/>
                      <a:pt x="40" y="130"/>
                    </a:cubicBezTo>
                    <a:cubicBezTo>
                      <a:pt x="40" y="132"/>
                      <a:pt x="46" y="132"/>
                      <a:pt x="46" y="134"/>
                    </a:cubicBezTo>
                    <a:cubicBezTo>
                      <a:pt x="47" y="137"/>
                      <a:pt x="42" y="140"/>
                      <a:pt x="36" y="142"/>
                    </a:cubicBezTo>
                    <a:cubicBezTo>
                      <a:pt x="29" y="144"/>
                      <a:pt x="37" y="149"/>
                      <a:pt x="40" y="147"/>
                    </a:cubicBezTo>
                    <a:cubicBezTo>
                      <a:pt x="43" y="144"/>
                      <a:pt x="42" y="148"/>
                      <a:pt x="47" y="148"/>
                    </a:cubicBezTo>
                    <a:cubicBezTo>
                      <a:pt x="51" y="148"/>
                      <a:pt x="54" y="152"/>
                      <a:pt x="58" y="150"/>
                    </a:cubicBezTo>
                    <a:cubicBezTo>
                      <a:pt x="63" y="148"/>
                      <a:pt x="63" y="150"/>
                      <a:pt x="59" y="153"/>
                    </a:cubicBezTo>
                    <a:cubicBezTo>
                      <a:pt x="56" y="155"/>
                      <a:pt x="50" y="152"/>
                      <a:pt x="47" y="154"/>
                    </a:cubicBezTo>
                    <a:cubicBezTo>
                      <a:pt x="44" y="156"/>
                      <a:pt x="30" y="169"/>
                      <a:pt x="33" y="172"/>
                    </a:cubicBezTo>
                    <a:cubicBezTo>
                      <a:pt x="34" y="174"/>
                      <a:pt x="36" y="169"/>
                      <a:pt x="41" y="167"/>
                    </a:cubicBezTo>
                    <a:cubicBezTo>
                      <a:pt x="46" y="165"/>
                      <a:pt x="47" y="169"/>
                      <a:pt x="49" y="169"/>
                    </a:cubicBezTo>
                    <a:cubicBezTo>
                      <a:pt x="52" y="169"/>
                      <a:pt x="52" y="163"/>
                      <a:pt x="54" y="164"/>
                    </a:cubicBezTo>
                    <a:cubicBezTo>
                      <a:pt x="56" y="164"/>
                      <a:pt x="58" y="162"/>
                      <a:pt x="62" y="163"/>
                    </a:cubicBezTo>
                    <a:cubicBezTo>
                      <a:pt x="66" y="163"/>
                      <a:pt x="69" y="162"/>
                      <a:pt x="71" y="160"/>
                    </a:cubicBezTo>
                    <a:cubicBezTo>
                      <a:pt x="73" y="159"/>
                      <a:pt x="79" y="164"/>
                      <a:pt x="80" y="162"/>
                    </a:cubicBezTo>
                    <a:cubicBezTo>
                      <a:pt x="82" y="161"/>
                      <a:pt x="89" y="160"/>
                      <a:pt x="93" y="160"/>
                    </a:cubicBezTo>
                    <a:cubicBezTo>
                      <a:pt x="97" y="160"/>
                      <a:pt x="106" y="156"/>
                      <a:pt x="109" y="154"/>
                    </a:cubicBezTo>
                    <a:cubicBezTo>
                      <a:pt x="111" y="151"/>
                      <a:pt x="107" y="151"/>
                      <a:pt x="104" y="151"/>
                    </a:cubicBezTo>
                    <a:cubicBezTo>
                      <a:pt x="100" y="152"/>
                      <a:pt x="101" y="148"/>
                      <a:pt x="105" y="145"/>
                    </a:cubicBezTo>
                    <a:cubicBezTo>
                      <a:pt x="108" y="141"/>
                      <a:pt x="114" y="139"/>
                      <a:pt x="114" y="134"/>
                    </a:cubicBezTo>
                    <a:close/>
                    <a:moveTo>
                      <a:pt x="14" y="50"/>
                    </a:moveTo>
                    <a:cubicBezTo>
                      <a:pt x="18" y="50"/>
                      <a:pt x="23" y="42"/>
                      <a:pt x="21" y="40"/>
                    </a:cubicBezTo>
                    <a:cubicBezTo>
                      <a:pt x="19" y="38"/>
                      <a:pt x="10" y="50"/>
                      <a:pt x="14" y="50"/>
                    </a:cubicBezTo>
                    <a:close/>
                    <a:moveTo>
                      <a:pt x="78" y="14"/>
                    </a:moveTo>
                    <a:cubicBezTo>
                      <a:pt x="81" y="11"/>
                      <a:pt x="84" y="0"/>
                      <a:pt x="80" y="1"/>
                    </a:cubicBezTo>
                    <a:cubicBezTo>
                      <a:pt x="76" y="3"/>
                      <a:pt x="77" y="15"/>
                      <a:pt x="78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Freeform 133">
                <a:extLst>
                  <a:ext uri="{FF2B5EF4-FFF2-40B4-BE49-F238E27FC236}">
                    <a16:creationId xmlns:a16="http://schemas.microsoft.com/office/drawing/2014/main" id="{CED03034-0C43-4278-87AF-10563073F3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0597" y="2778658"/>
                <a:ext cx="124587" cy="118836"/>
              </a:xfrm>
              <a:custGeom>
                <a:avLst/>
                <a:gdLst/>
                <a:ahLst/>
                <a:cxnLst>
                  <a:cxn ang="0">
                    <a:pos x="27" y="20"/>
                  </a:cxn>
                  <a:cxn ang="0">
                    <a:pos x="27" y="12"/>
                  </a:cxn>
                  <a:cxn ang="0">
                    <a:pos x="28" y="2"/>
                  </a:cxn>
                  <a:cxn ang="0">
                    <a:pos x="20" y="7"/>
                  </a:cxn>
                  <a:cxn ang="0">
                    <a:pos x="13" y="10"/>
                  </a:cxn>
                  <a:cxn ang="0">
                    <a:pos x="14" y="15"/>
                  </a:cxn>
                  <a:cxn ang="0">
                    <a:pos x="7" y="12"/>
                  </a:cxn>
                  <a:cxn ang="0">
                    <a:pos x="2" y="20"/>
                  </a:cxn>
                  <a:cxn ang="0">
                    <a:pos x="2" y="33"/>
                  </a:cxn>
                  <a:cxn ang="0">
                    <a:pos x="6" y="43"/>
                  </a:cxn>
                  <a:cxn ang="0">
                    <a:pos x="8" y="48"/>
                  </a:cxn>
                  <a:cxn ang="0">
                    <a:pos x="18" y="49"/>
                  </a:cxn>
                  <a:cxn ang="0">
                    <a:pos x="22" y="48"/>
                  </a:cxn>
                  <a:cxn ang="0">
                    <a:pos x="18" y="42"/>
                  </a:cxn>
                  <a:cxn ang="0">
                    <a:pos x="24" y="44"/>
                  </a:cxn>
                  <a:cxn ang="0">
                    <a:pos x="32" y="43"/>
                  </a:cxn>
                  <a:cxn ang="0">
                    <a:pos x="28" y="36"/>
                  </a:cxn>
                  <a:cxn ang="0">
                    <a:pos x="22" y="36"/>
                  </a:cxn>
                  <a:cxn ang="0">
                    <a:pos x="26" y="29"/>
                  </a:cxn>
                  <a:cxn ang="0">
                    <a:pos x="33" y="25"/>
                  </a:cxn>
                  <a:cxn ang="0">
                    <a:pos x="27" y="20"/>
                  </a:cxn>
                  <a:cxn ang="0">
                    <a:pos x="53" y="30"/>
                  </a:cxn>
                  <a:cxn ang="0">
                    <a:pos x="49" y="32"/>
                  </a:cxn>
                  <a:cxn ang="0">
                    <a:pos x="45" y="30"/>
                  </a:cxn>
                  <a:cxn ang="0">
                    <a:pos x="38" y="33"/>
                  </a:cxn>
                  <a:cxn ang="0">
                    <a:pos x="42" y="43"/>
                  </a:cxn>
                  <a:cxn ang="0">
                    <a:pos x="39" y="46"/>
                  </a:cxn>
                  <a:cxn ang="0">
                    <a:pos x="42" y="51"/>
                  </a:cxn>
                  <a:cxn ang="0">
                    <a:pos x="50" y="42"/>
                  </a:cxn>
                  <a:cxn ang="0">
                    <a:pos x="53" y="30"/>
                  </a:cxn>
                </a:cxnLst>
                <a:rect l="0" t="0" r="r" b="b"/>
                <a:pathLst>
                  <a:path w="54" h="52">
                    <a:moveTo>
                      <a:pt x="27" y="20"/>
                    </a:moveTo>
                    <a:cubicBezTo>
                      <a:pt x="26" y="19"/>
                      <a:pt x="25" y="13"/>
                      <a:pt x="27" y="12"/>
                    </a:cubicBezTo>
                    <a:cubicBezTo>
                      <a:pt x="29" y="10"/>
                      <a:pt x="30" y="4"/>
                      <a:pt x="28" y="2"/>
                    </a:cubicBezTo>
                    <a:cubicBezTo>
                      <a:pt x="27" y="0"/>
                      <a:pt x="21" y="2"/>
                      <a:pt x="20" y="7"/>
                    </a:cubicBezTo>
                    <a:cubicBezTo>
                      <a:pt x="20" y="11"/>
                      <a:pt x="15" y="9"/>
                      <a:pt x="13" y="10"/>
                    </a:cubicBezTo>
                    <a:cubicBezTo>
                      <a:pt x="12" y="11"/>
                      <a:pt x="16" y="13"/>
                      <a:pt x="14" y="15"/>
                    </a:cubicBezTo>
                    <a:cubicBezTo>
                      <a:pt x="12" y="17"/>
                      <a:pt x="11" y="12"/>
                      <a:pt x="7" y="12"/>
                    </a:cubicBezTo>
                    <a:cubicBezTo>
                      <a:pt x="4" y="11"/>
                      <a:pt x="4" y="17"/>
                      <a:pt x="2" y="20"/>
                    </a:cubicBezTo>
                    <a:cubicBezTo>
                      <a:pt x="0" y="23"/>
                      <a:pt x="1" y="29"/>
                      <a:pt x="2" y="33"/>
                    </a:cubicBezTo>
                    <a:cubicBezTo>
                      <a:pt x="2" y="37"/>
                      <a:pt x="7" y="39"/>
                      <a:pt x="6" y="43"/>
                    </a:cubicBezTo>
                    <a:cubicBezTo>
                      <a:pt x="5" y="44"/>
                      <a:pt x="7" y="46"/>
                      <a:pt x="8" y="48"/>
                    </a:cubicBezTo>
                    <a:cubicBezTo>
                      <a:pt x="12" y="48"/>
                      <a:pt x="16" y="48"/>
                      <a:pt x="18" y="49"/>
                    </a:cubicBezTo>
                    <a:cubicBezTo>
                      <a:pt x="19" y="49"/>
                      <a:pt x="20" y="49"/>
                      <a:pt x="22" y="48"/>
                    </a:cubicBezTo>
                    <a:cubicBezTo>
                      <a:pt x="21" y="46"/>
                      <a:pt x="17" y="44"/>
                      <a:pt x="18" y="42"/>
                    </a:cubicBezTo>
                    <a:cubicBezTo>
                      <a:pt x="18" y="40"/>
                      <a:pt x="21" y="42"/>
                      <a:pt x="24" y="44"/>
                    </a:cubicBezTo>
                    <a:cubicBezTo>
                      <a:pt x="26" y="46"/>
                      <a:pt x="31" y="46"/>
                      <a:pt x="32" y="43"/>
                    </a:cubicBezTo>
                    <a:cubicBezTo>
                      <a:pt x="32" y="42"/>
                      <a:pt x="31" y="35"/>
                      <a:pt x="28" y="36"/>
                    </a:cubicBezTo>
                    <a:cubicBezTo>
                      <a:pt x="24" y="38"/>
                      <a:pt x="24" y="37"/>
                      <a:pt x="22" y="36"/>
                    </a:cubicBezTo>
                    <a:cubicBezTo>
                      <a:pt x="21" y="34"/>
                      <a:pt x="25" y="31"/>
                      <a:pt x="26" y="29"/>
                    </a:cubicBezTo>
                    <a:cubicBezTo>
                      <a:pt x="26" y="26"/>
                      <a:pt x="32" y="27"/>
                      <a:pt x="33" y="25"/>
                    </a:cubicBezTo>
                    <a:cubicBezTo>
                      <a:pt x="34" y="23"/>
                      <a:pt x="29" y="20"/>
                      <a:pt x="27" y="20"/>
                    </a:cubicBezTo>
                    <a:close/>
                    <a:moveTo>
                      <a:pt x="53" y="30"/>
                    </a:moveTo>
                    <a:cubicBezTo>
                      <a:pt x="51" y="29"/>
                      <a:pt x="50" y="32"/>
                      <a:pt x="49" y="32"/>
                    </a:cubicBezTo>
                    <a:cubicBezTo>
                      <a:pt x="47" y="33"/>
                      <a:pt x="46" y="26"/>
                      <a:pt x="45" y="30"/>
                    </a:cubicBezTo>
                    <a:cubicBezTo>
                      <a:pt x="44" y="33"/>
                      <a:pt x="41" y="28"/>
                      <a:pt x="38" y="33"/>
                    </a:cubicBezTo>
                    <a:cubicBezTo>
                      <a:pt x="34" y="38"/>
                      <a:pt x="40" y="42"/>
                      <a:pt x="42" y="43"/>
                    </a:cubicBezTo>
                    <a:cubicBezTo>
                      <a:pt x="44" y="45"/>
                      <a:pt x="42" y="47"/>
                      <a:pt x="39" y="46"/>
                    </a:cubicBezTo>
                    <a:cubicBezTo>
                      <a:pt x="36" y="46"/>
                      <a:pt x="38" y="51"/>
                      <a:pt x="42" y="51"/>
                    </a:cubicBezTo>
                    <a:cubicBezTo>
                      <a:pt x="46" y="52"/>
                      <a:pt x="50" y="44"/>
                      <a:pt x="50" y="42"/>
                    </a:cubicBezTo>
                    <a:cubicBezTo>
                      <a:pt x="49" y="40"/>
                      <a:pt x="54" y="31"/>
                      <a:pt x="53" y="3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Freeform 134">
                <a:extLst>
                  <a:ext uri="{FF2B5EF4-FFF2-40B4-BE49-F238E27FC236}">
                    <a16:creationId xmlns:a16="http://schemas.microsoft.com/office/drawing/2014/main" id="{583657D5-B66A-4173-913B-CFB7FD9DB8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6849" y="2303315"/>
                <a:ext cx="322007" cy="569263"/>
              </a:xfrm>
              <a:custGeom>
                <a:avLst/>
                <a:gdLst/>
                <a:ahLst/>
                <a:cxnLst>
                  <a:cxn ang="0">
                    <a:pos x="137" y="53"/>
                  </a:cxn>
                  <a:cxn ang="0">
                    <a:pos x="135" y="33"/>
                  </a:cxn>
                  <a:cxn ang="0">
                    <a:pos x="118" y="12"/>
                  </a:cxn>
                  <a:cxn ang="0">
                    <a:pos x="98" y="11"/>
                  </a:cxn>
                  <a:cxn ang="0">
                    <a:pos x="79" y="11"/>
                  </a:cxn>
                  <a:cxn ang="0">
                    <a:pos x="68" y="23"/>
                  </a:cxn>
                  <a:cxn ang="0">
                    <a:pos x="56" y="37"/>
                  </a:cxn>
                  <a:cxn ang="0">
                    <a:pos x="47" y="51"/>
                  </a:cxn>
                  <a:cxn ang="0">
                    <a:pos x="37" y="60"/>
                  </a:cxn>
                  <a:cxn ang="0">
                    <a:pos x="29" y="85"/>
                  </a:cxn>
                  <a:cxn ang="0">
                    <a:pos x="31" y="97"/>
                  </a:cxn>
                  <a:cxn ang="0">
                    <a:pos x="12" y="105"/>
                  </a:cxn>
                  <a:cxn ang="0">
                    <a:pos x="11" y="127"/>
                  </a:cxn>
                  <a:cxn ang="0">
                    <a:pos x="18" y="146"/>
                  </a:cxn>
                  <a:cxn ang="0">
                    <a:pos x="15" y="157"/>
                  </a:cxn>
                  <a:cxn ang="0">
                    <a:pos x="8" y="171"/>
                  </a:cxn>
                  <a:cxn ang="0">
                    <a:pos x="3" y="187"/>
                  </a:cxn>
                  <a:cxn ang="0">
                    <a:pos x="0" y="188"/>
                  </a:cxn>
                  <a:cxn ang="0">
                    <a:pos x="9" y="211"/>
                  </a:cxn>
                  <a:cxn ang="0">
                    <a:pos x="17" y="230"/>
                  </a:cxn>
                  <a:cxn ang="0">
                    <a:pos x="20" y="244"/>
                  </a:cxn>
                  <a:cxn ang="0">
                    <a:pos x="33" y="238"/>
                  </a:cxn>
                  <a:cxn ang="0">
                    <a:pos x="46" y="233"/>
                  </a:cxn>
                  <a:cxn ang="0">
                    <a:pos x="57" y="230"/>
                  </a:cxn>
                  <a:cxn ang="0">
                    <a:pos x="59" y="220"/>
                  </a:cxn>
                  <a:cxn ang="0">
                    <a:pos x="61" y="196"/>
                  </a:cxn>
                  <a:cxn ang="0">
                    <a:pos x="77" y="179"/>
                  </a:cxn>
                  <a:cxn ang="0">
                    <a:pos x="73" y="158"/>
                  </a:cxn>
                  <a:cxn ang="0">
                    <a:pos x="64" y="144"/>
                  </a:cxn>
                  <a:cxn ang="0">
                    <a:pos x="71" y="124"/>
                  </a:cxn>
                  <a:cxn ang="0">
                    <a:pos x="84" y="110"/>
                  </a:cxn>
                  <a:cxn ang="0">
                    <a:pos x="112" y="91"/>
                  </a:cxn>
                  <a:cxn ang="0">
                    <a:pos x="115" y="71"/>
                  </a:cxn>
                  <a:cxn ang="0">
                    <a:pos x="134" y="64"/>
                  </a:cxn>
                  <a:cxn ang="0">
                    <a:pos x="139" y="58"/>
                  </a:cxn>
                  <a:cxn ang="0">
                    <a:pos x="75" y="220"/>
                  </a:cxn>
                </a:cxnLst>
                <a:rect l="0" t="0" r="r" b="b"/>
                <a:pathLst>
                  <a:path w="140" h="247">
                    <a:moveTo>
                      <a:pt x="139" y="58"/>
                    </a:moveTo>
                    <a:cubicBezTo>
                      <a:pt x="137" y="57"/>
                      <a:pt x="134" y="53"/>
                      <a:pt x="137" y="53"/>
                    </a:cubicBezTo>
                    <a:cubicBezTo>
                      <a:pt x="139" y="53"/>
                      <a:pt x="140" y="44"/>
                      <a:pt x="137" y="43"/>
                    </a:cubicBezTo>
                    <a:cubicBezTo>
                      <a:pt x="134" y="41"/>
                      <a:pt x="137" y="34"/>
                      <a:pt x="135" y="33"/>
                    </a:cubicBezTo>
                    <a:cubicBezTo>
                      <a:pt x="132" y="31"/>
                      <a:pt x="134" y="26"/>
                      <a:pt x="134" y="22"/>
                    </a:cubicBezTo>
                    <a:cubicBezTo>
                      <a:pt x="135" y="18"/>
                      <a:pt x="124" y="15"/>
                      <a:pt x="118" y="12"/>
                    </a:cubicBezTo>
                    <a:cubicBezTo>
                      <a:pt x="112" y="10"/>
                      <a:pt x="109" y="5"/>
                      <a:pt x="105" y="3"/>
                    </a:cubicBezTo>
                    <a:cubicBezTo>
                      <a:pt x="100" y="0"/>
                      <a:pt x="98" y="7"/>
                      <a:pt x="98" y="11"/>
                    </a:cubicBezTo>
                    <a:cubicBezTo>
                      <a:pt x="98" y="16"/>
                      <a:pt x="94" y="16"/>
                      <a:pt x="91" y="13"/>
                    </a:cubicBezTo>
                    <a:cubicBezTo>
                      <a:pt x="87" y="11"/>
                      <a:pt x="84" y="13"/>
                      <a:pt x="79" y="11"/>
                    </a:cubicBezTo>
                    <a:cubicBezTo>
                      <a:pt x="74" y="9"/>
                      <a:pt x="76" y="16"/>
                      <a:pt x="76" y="19"/>
                    </a:cubicBezTo>
                    <a:cubicBezTo>
                      <a:pt x="76" y="23"/>
                      <a:pt x="71" y="23"/>
                      <a:pt x="68" y="23"/>
                    </a:cubicBezTo>
                    <a:cubicBezTo>
                      <a:pt x="64" y="23"/>
                      <a:pt x="59" y="25"/>
                      <a:pt x="59" y="29"/>
                    </a:cubicBezTo>
                    <a:cubicBezTo>
                      <a:pt x="59" y="33"/>
                      <a:pt x="54" y="35"/>
                      <a:pt x="56" y="37"/>
                    </a:cubicBezTo>
                    <a:cubicBezTo>
                      <a:pt x="57" y="39"/>
                      <a:pt x="55" y="41"/>
                      <a:pt x="53" y="43"/>
                    </a:cubicBezTo>
                    <a:cubicBezTo>
                      <a:pt x="51" y="44"/>
                      <a:pt x="49" y="50"/>
                      <a:pt x="47" y="51"/>
                    </a:cubicBezTo>
                    <a:cubicBezTo>
                      <a:pt x="46" y="53"/>
                      <a:pt x="48" y="56"/>
                      <a:pt x="45" y="58"/>
                    </a:cubicBezTo>
                    <a:cubicBezTo>
                      <a:pt x="42" y="60"/>
                      <a:pt x="38" y="58"/>
                      <a:pt x="37" y="60"/>
                    </a:cubicBezTo>
                    <a:cubicBezTo>
                      <a:pt x="35" y="62"/>
                      <a:pt x="37" y="65"/>
                      <a:pt x="36" y="70"/>
                    </a:cubicBezTo>
                    <a:cubicBezTo>
                      <a:pt x="36" y="75"/>
                      <a:pt x="32" y="80"/>
                      <a:pt x="29" y="85"/>
                    </a:cubicBezTo>
                    <a:cubicBezTo>
                      <a:pt x="25" y="89"/>
                      <a:pt x="30" y="90"/>
                      <a:pt x="31" y="91"/>
                    </a:cubicBezTo>
                    <a:cubicBezTo>
                      <a:pt x="33" y="91"/>
                      <a:pt x="33" y="94"/>
                      <a:pt x="31" y="97"/>
                    </a:cubicBezTo>
                    <a:cubicBezTo>
                      <a:pt x="30" y="100"/>
                      <a:pt x="26" y="98"/>
                      <a:pt x="24" y="97"/>
                    </a:cubicBezTo>
                    <a:cubicBezTo>
                      <a:pt x="22" y="97"/>
                      <a:pt x="16" y="100"/>
                      <a:pt x="12" y="105"/>
                    </a:cubicBezTo>
                    <a:cubicBezTo>
                      <a:pt x="9" y="110"/>
                      <a:pt x="10" y="114"/>
                      <a:pt x="11" y="116"/>
                    </a:cubicBezTo>
                    <a:cubicBezTo>
                      <a:pt x="12" y="119"/>
                      <a:pt x="9" y="122"/>
                      <a:pt x="11" y="127"/>
                    </a:cubicBezTo>
                    <a:cubicBezTo>
                      <a:pt x="14" y="133"/>
                      <a:pt x="10" y="134"/>
                      <a:pt x="11" y="138"/>
                    </a:cubicBezTo>
                    <a:cubicBezTo>
                      <a:pt x="11" y="142"/>
                      <a:pt x="18" y="142"/>
                      <a:pt x="18" y="146"/>
                    </a:cubicBezTo>
                    <a:cubicBezTo>
                      <a:pt x="19" y="151"/>
                      <a:pt x="16" y="152"/>
                      <a:pt x="14" y="152"/>
                    </a:cubicBezTo>
                    <a:cubicBezTo>
                      <a:pt x="12" y="152"/>
                      <a:pt x="12" y="156"/>
                      <a:pt x="15" y="157"/>
                    </a:cubicBezTo>
                    <a:cubicBezTo>
                      <a:pt x="17" y="159"/>
                      <a:pt x="16" y="166"/>
                      <a:pt x="15" y="168"/>
                    </a:cubicBezTo>
                    <a:cubicBezTo>
                      <a:pt x="14" y="170"/>
                      <a:pt x="7" y="168"/>
                      <a:pt x="8" y="171"/>
                    </a:cubicBezTo>
                    <a:cubicBezTo>
                      <a:pt x="8" y="174"/>
                      <a:pt x="6" y="178"/>
                      <a:pt x="6" y="180"/>
                    </a:cubicBezTo>
                    <a:cubicBezTo>
                      <a:pt x="6" y="182"/>
                      <a:pt x="6" y="189"/>
                      <a:pt x="3" y="187"/>
                    </a:cubicBezTo>
                    <a:cubicBezTo>
                      <a:pt x="3" y="187"/>
                      <a:pt x="1" y="187"/>
                      <a:pt x="0" y="187"/>
                    </a:cubicBezTo>
                    <a:cubicBezTo>
                      <a:pt x="0" y="187"/>
                      <a:pt x="0" y="188"/>
                      <a:pt x="0" y="188"/>
                    </a:cubicBezTo>
                    <a:cubicBezTo>
                      <a:pt x="0" y="192"/>
                      <a:pt x="1" y="196"/>
                      <a:pt x="5" y="199"/>
                    </a:cubicBezTo>
                    <a:cubicBezTo>
                      <a:pt x="9" y="202"/>
                      <a:pt x="6" y="207"/>
                      <a:pt x="9" y="211"/>
                    </a:cubicBezTo>
                    <a:cubicBezTo>
                      <a:pt x="12" y="215"/>
                      <a:pt x="11" y="218"/>
                      <a:pt x="15" y="221"/>
                    </a:cubicBezTo>
                    <a:cubicBezTo>
                      <a:pt x="18" y="224"/>
                      <a:pt x="18" y="226"/>
                      <a:pt x="17" y="230"/>
                    </a:cubicBezTo>
                    <a:cubicBezTo>
                      <a:pt x="15" y="234"/>
                      <a:pt x="20" y="233"/>
                      <a:pt x="20" y="235"/>
                    </a:cubicBezTo>
                    <a:cubicBezTo>
                      <a:pt x="20" y="237"/>
                      <a:pt x="19" y="242"/>
                      <a:pt x="20" y="244"/>
                    </a:cubicBezTo>
                    <a:cubicBezTo>
                      <a:pt x="21" y="247"/>
                      <a:pt x="24" y="244"/>
                      <a:pt x="29" y="244"/>
                    </a:cubicBezTo>
                    <a:cubicBezTo>
                      <a:pt x="34" y="244"/>
                      <a:pt x="33" y="241"/>
                      <a:pt x="33" y="238"/>
                    </a:cubicBezTo>
                    <a:cubicBezTo>
                      <a:pt x="33" y="234"/>
                      <a:pt x="36" y="236"/>
                      <a:pt x="37" y="234"/>
                    </a:cubicBezTo>
                    <a:cubicBezTo>
                      <a:pt x="37" y="232"/>
                      <a:pt x="42" y="231"/>
                      <a:pt x="46" y="233"/>
                    </a:cubicBezTo>
                    <a:cubicBezTo>
                      <a:pt x="50" y="235"/>
                      <a:pt x="52" y="232"/>
                      <a:pt x="53" y="228"/>
                    </a:cubicBezTo>
                    <a:cubicBezTo>
                      <a:pt x="53" y="224"/>
                      <a:pt x="55" y="229"/>
                      <a:pt x="57" y="230"/>
                    </a:cubicBezTo>
                    <a:cubicBezTo>
                      <a:pt x="58" y="230"/>
                      <a:pt x="61" y="223"/>
                      <a:pt x="63" y="219"/>
                    </a:cubicBezTo>
                    <a:cubicBezTo>
                      <a:pt x="65" y="214"/>
                      <a:pt x="63" y="215"/>
                      <a:pt x="59" y="220"/>
                    </a:cubicBezTo>
                    <a:cubicBezTo>
                      <a:pt x="55" y="224"/>
                      <a:pt x="57" y="215"/>
                      <a:pt x="59" y="212"/>
                    </a:cubicBezTo>
                    <a:cubicBezTo>
                      <a:pt x="60" y="208"/>
                      <a:pt x="60" y="198"/>
                      <a:pt x="61" y="196"/>
                    </a:cubicBezTo>
                    <a:cubicBezTo>
                      <a:pt x="61" y="193"/>
                      <a:pt x="62" y="190"/>
                      <a:pt x="67" y="189"/>
                    </a:cubicBezTo>
                    <a:cubicBezTo>
                      <a:pt x="72" y="188"/>
                      <a:pt x="78" y="182"/>
                      <a:pt x="77" y="179"/>
                    </a:cubicBezTo>
                    <a:cubicBezTo>
                      <a:pt x="76" y="177"/>
                      <a:pt x="84" y="173"/>
                      <a:pt x="84" y="170"/>
                    </a:cubicBezTo>
                    <a:cubicBezTo>
                      <a:pt x="84" y="168"/>
                      <a:pt x="76" y="160"/>
                      <a:pt x="73" y="158"/>
                    </a:cubicBezTo>
                    <a:cubicBezTo>
                      <a:pt x="70" y="157"/>
                      <a:pt x="65" y="158"/>
                      <a:pt x="65" y="156"/>
                    </a:cubicBezTo>
                    <a:cubicBezTo>
                      <a:pt x="66" y="154"/>
                      <a:pt x="64" y="147"/>
                      <a:pt x="64" y="144"/>
                    </a:cubicBezTo>
                    <a:cubicBezTo>
                      <a:pt x="63" y="140"/>
                      <a:pt x="68" y="136"/>
                      <a:pt x="68" y="133"/>
                    </a:cubicBezTo>
                    <a:cubicBezTo>
                      <a:pt x="68" y="129"/>
                      <a:pt x="68" y="125"/>
                      <a:pt x="71" y="124"/>
                    </a:cubicBezTo>
                    <a:cubicBezTo>
                      <a:pt x="74" y="123"/>
                      <a:pt x="72" y="120"/>
                      <a:pt x="76" y="119"/>
                    </a:cubicBezTo>
                    <a:cubicBezTo>
                      <a:pt x="80" y="118"/>
                      <a:pt x="80" y="112"/>
                      <a:pt x="84" y="110"/>
                    </a:cubicBezTo>
                    <a:cubicBezTo>
                      <a:pt x="89" y="108"/>
                      <a:pt x="89" y="107"/>
                      <a:pt x="95" y="104"/>
                    </a:cubicBezTo>
                    <a:cubicBezTo>
                      <a:pt x="101" y="101"/>
                      <a:pt x="110" y="94"/>
                      <a:pt x="112" y="91"/>
                    </a:cubicBezTo>
                    <a:cubicBezTo>
                      <a:pt x="114" y="87"/>
                      <a:pt x="106" y="84"/>
                      <a:pt x="111" y="80"/>
                    </a:cubicBezTo>
                    <a:cubicBezTo>
                      <a:pt x="116" y="76"/>
                      <a:pt x="112" y="72"/>
                      <a:pt x="115" y="71"/>
                    </a:cubicBezTo>
                    <a:cubicBezTo>
                      <a:pt x="119" y="69"/>
                      <a:pt x="120" y="68"/>
                      <a:pt x="123" y="65"/>
                    </a:cubicBezTo>
                    <a:cubicBezTo>
                      <a:pt x="125" y="62"/>
                      <a:pt x="128" y="65"/>
                      <a:pt x="134" y="64"/>
                    </a:cubicBezTo>
                    <a:cubicBezTo>
                      <a:pt x="137" y="63"/>
                      <a:pt x="139" y="63"/>
                      <a:pt x="140" y="64"/>
                    </a:cubicBezTo>
                    <a:cubicBezTo>
                      <a:pt x="140" y="61"/>
                      <a:pt x="140" y="59"/>
                      <a:pt x="139" y="58"/>
                    </a:cubicBezTo>
                    <a:close/>
                    <a:moveTo>
                      <a:pt x="83" y="205"/>
                    </a:moveTo>
                    <a:cubicBezTo>
                      <a:pt x="76" y="205"/>
                      <a:pt x="73" y="218"/>
                      <a:pt x="75" y="220"/>
                    </a:cubicBezTo>
                    <a:cubicBezTo>
                      <a:pt x="76" y="221"/>
                      <a:pt x="89" y="205"/>
                      <a:pt x="83" y="20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Freeform 135">
                <a:extLst>
                  <a:ext uri="{FF2B5EF4-FFF2-40B4-BE49-F238E27FC236}">
                    <a16:creationId xmlns:a16="http://schemas.microsoft.com/office/drawing/2014/main" id="{C972372C-8849-4133-8593-1504DC768A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1354" y="2703906"/>
                <a:ext cx="164836" cy="80502"/>
              </a:xfrm>
              <a:custGeom>
                <a:avLst/>
                <a:gdLst/>
                <a:ahLst/>
                <a:cxnLst>
                  <a:cxn ang="0">
                    <a:pos x="66" y="10"/>
                  </a:cxn>
                  <a:cxn ang="0">
                    <a:pos x="69" y="2"/>
                  </a:cxn>
                  <a:cxn ang="0">
                    <a:pos x="66" y="4"/>
                  </a:cxn>
                  <a:cxn ang="0">
                    <a:pos x="45" y="1"/>
                  </a:cxn>
                  <a:cxn ang="0">
                    <a:pos x="24" y="6"/>
                  </a:cxn>
                  <a:cxn ang="0">
                    <a:pos x="17" y="12"/>
                  </a:cxn>
                  <a:cxn ang="0">
                    <a:pos x="19" y="19"/>
                  </a:cxn>
                  <a:cxn ang="0">
                    <a:pos x="26" y="23"/>
                  </a:cxn>
                  <a:cxn ang="0">
                    <a:pos x="28" y="28"/>
                  </a:cxn>
                  <a:cxn ang="0">
                    <a:pos x="28" y="28"/>
                  </a:cxn>
                  <a:cxn ang="0">
                    <a:pos x="40" y="28"/>
                  </a:cxn>
                  <a:cxn ang="0">
                    <a:pos x="52" y="34"/>
                  </a:cxn>
                  <a:cxn ang="0">
                    <a:pos x="62" y="35"/>
                  </a:cxn>
                  <a:cxn ang="0">
                    <a:pos x="63" y="32"/>
                  </a:cxn>
                  <a:cxn ang="0">
                    <a:pos x="66" y="28"/>
                  </a:cxn>
                  <a:cxn ang="0">
                    <a:pos x="63" y="22"/>
                  </a:cxn>
                  <a:cxn ang="0">
                    <a:pos x="63" y="16"/>
                  </a:cxn>
                  <a:cxn ang="0">
                    <a:pos x="66" y="10"/>
                  </a:cxn>
                  <a:cxn ang="0">
                    <a:pos x="7" y="18"/>
                  </a:cxn>
                  <a:cxn ang="0">
                    <a:pos x="3" y="28"/>
                  </a:cxn>
                  <a:cxn ang="0">
                    <a:pos x="15" y="20"/>
                  </a:cxn>
                  <a:cxn ang="0">
                    <a:pos x="7" y="18"/>
                  </a:cxn>
                  <a:cxn ang="0">
                    <a:pos x="12" y="13"/>
                  </a:cxn>
                  <a:cxn ang="0">
                    <a:pos x="5" y="14"/>
                  </a:cxn>
                  <a:cxn ang="0">
                    <a:pos x="12" y="13"/>
                  </a:cxn>
                </a:cxnLst>
                <a:rect l="0" t="0" r="r" b="b"/>
                <a:pathLst>
                  <a:path w="71" h="35">
                    <a:moveTo>
                      <a:pt x="66" y="10"/>
                    </a:moveTo>
                    <a:cubicBezTo>
                      <a:pt x="68" y="7"/>
                      <a:pt x="71" y="6"/>
                      <a:pt x="69" y="2"/>
                    </a:cubicBezTo>
                    <a:cubicBezTo>
                      <a:pt x="68" y="3"/>
                      <a:pt x="67" y="3"/>
                      <a:pt x="66" y="4"/>
                    </a:cubicBezTo>
                    <a:cubicBezTo>
                      <a:pt x="61" y="5"/>
                      <a:pt x="51" y="0"/>
                      <a:pt x="45" y="1"/>
                    </a:cubicBezTo>
                    <a:cubicBezTo>
                      <a:pt x="39" y="3"/>
                      <a:pt x="27" y="3"/>
                      <a:pt x="24" y="6"/>
                    </a:cubicBezTo>
                    <a:cubicBezTo>
                      <a:pt x="21" y="9"/>
                      <a:pt x="14" y="9"/>
                      <a:pt x="17" y="12"/>
                    </a:cubicBezTo>
                    <a:cubicBezTo>
                      <a:pt x="20" y="15"/>
                      <a:pt x="17" y="16"/>
                      <a:pt x="19" y="19"/>
                    </a:cubicBezTo>
                    <a:cubicBezTo>
                      <a:pt x="22" y="22"/>
                      <a:pt x="23" y="24"/>
                      <a:pt x="26" y="23"/>
                    </a:cubicBezTo>
                    <a:cubicBezTo>
                      <a:pt x="29" y="22"/>
                      <a:pt x="32" y="24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4" y="27"/>
                      <a:pt x="39" y="27"/>
                      <a:pt x="40" y="28"/>
                    </a:cubicBezTo>
                    <a:cubicBezTo>
                      <a:pt x="42" y="29"/>
                      <a:pt x="50" y="35"/>
                      <a:pt x="52" y="34"/>
                    </a:cubicBezTo>
                    <a:cubicBezTo>
                      <a:pt x="53" y="34"/>
                      <a:pt x="58" y="34"/>
                      <a:pt x="62" y="35"/>
                    </a:cubicBezTo>
                    <a:cubicBezTo>
                      <a:pt x="62" y="34"/>
                      <a:pt x="62" y="32"/>
                      <a:pt x="63" y="32"/>
                    </a:cubicBezTo>
                    <a:cubicBezTo>
                      <a:pt x="64" y="31"/>
                      <a:pt x="68" y="31"/>
                      <a:pt x="66" y="28"/>
                    </a:cubicBezTo>
                    <a:cubicBezTo>
                      <a:pt x="64" y="26"/>
                      <a:pt x="64" y="25"/>
                      <a:pt x="63" y="22"/>
                    </a:cubicBezTo>
                    <a:cubicBezTo>
                      <a:pt x="63" y="19"/>
                      <a:pt x="62" y="18"/>
                      <a:pt x="63" y="16"/>
                    </a:cubicBezTo>
                    <a:cubicBezTo>
                      <a:pt x="63" y="14"/>
                      <a:pt x="65" y="13"/>
                      <a:pt x="66" y="10"/>
                    </a:cubicBezTo>
                    <a:close/>
                    <a:moveTo>
                      <a:pt x="7" y="18"/>
                    </a:moveTo>
                    <a:cubicBezTo>
                      <a:pt x="1" y="20"/>
                      <a:pt x="0" y="28"/>
                      <a:pt x="3" y="28"/>
                    </a:cubicBezTo>
                    <a:cubicBezTo>
                      <a:pt x="6" y="28"/>
                      <a:pt x="13" y="22"/>
                      <a:pt x="15" y="20"/>
                    </a:cubicBezTo>
                    <a:cubicBezTo>
                      <a:pt x="16" y="18"/>
                      <a:pt x="13" y="16"/>
                      <a:pt x="7" y="18"/>
                    </a:cubicBezTo>
                    <a:close/>
                    <a:moveTo>
                      <a:pt x="12" y="13"/>
                    </a:moveTo>
                    <a:cubicBezTo>
                      <a:pt x="14" y="11"/>
                      <a:pt x="3" y="12"/>
                      <a:pt x="5" y="14"/>
                    </a:cubicBezTo>
                    <a:cubicBezTo>
                      <a:pt x="7" y="16"/>
                      <a:pt x="11" y="16"/>
                      <a:pt x="12" y="1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Freeform 139">
                <a:extLst>
                  <a:ext uri="{FF2B5EF4-FFF2-40B4-BE49-F238E27FC236}">
                    <a16:creationId xmlns:a16="http://schemas.microsoft.com/office/drawing/2014/main" id="{CC0F94E2-CCBE-445B-8FF1-5132FB4C37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0096" y="1703386"/>
                <a:ext cx="674680" cy="1065689"/>
              </a:xfrm>
              <a:custGeom>
                <a:avLst/>
                <a:gdLst/>
                <a:ahLst/>
                <a:cxnLst>
                  <a:cxn ang="0">
                    <a:pos x="276" y="242"/>
                  </a:cxn>
                  <a:cxn ang="0">
                    <a:pos x="277" y="228"/>
                  </a:cxn>
                  <a:cxn ang="0">
                    <a:pos x="261" y="226"/>
                  </a:cxn>
                  <a:cxn ang="0">
                    <a:pos x="243" y="225"/>
                  </a:cxn>
                  <a:cxn ang="0">
                    <a:pos x="234" y="224"/>
                  </a:cxn>
                  <a:cxn ang="0">
                    <a:pos x="216" y="228"/>
                  </a:cxn>
                  <a:cxn ang="0">
                    <a:pos x="202" y="243"/>
                  </a:cxn>
                  <a:cxn ang="0">
                    <a:pos x="202" y="226"/>
                  </a:cxn>
                  <a:cxn ang="0">
                    <a:pos x="182" y="238"/>
                  </a:cxn>
                  <a:cxn ang="0">
                    <a:pos x="174" y="242"/>
                  </a:cxn>
                  <a:cxn ang="0">
                    <a:pos x="165" y="240"/>
                  </a:cxn>
                  <a:cxn ang="0">
                    <a:pos x="150" y="251"/>
                  </a:cxn>
                  <a:cxn ang="0">
                    <a:pos x="139" y="260"/>
                  </a:cxn>
                  <a:cxn ang="0">
                    <a:pos x="129" y="265"/>
                  </a:cxn>
                  <a:cxn ang="0">
                    <a:pos x="112" y="269"/>
                  </a:cxn>
                  <a:cxn ang="0">
                    <a:pos x="105" y="279"/>
                  </a:cxn>
                  <a:cxn ang="0">
                    <a:pos x="129" y="279"/>
                  </a:cxn>
                  <a:cxn ang="0">
                    <a:pos x="111" y="292"/>
                  </a:cxn>
                  <a:cxn ang="0">
                    <a:pos x="86" y="319"/>
                  </a:cxn>
                  <a:cxn ang="0">
                    <a:pos x="70" y="341"/>
                  </a:cxn>
                  <a:cxn ang="0">
                    <a:pos x="56" y="361"/>
                  </a:cxn>
                  <a:cxn ang="0">
                    <a:pos x="36" y="374"/>
                  </a:cxn>
                  <a:cxn ang="0">
                    <a:pos x="16" y="387"/>
                  </a:cxn>
                  <a:cxn ang="0">
                    <a:pos x="6" y="404"/>
                  </a:cxn>
                  <a:cxn ang="0">
                    <a:pos x="2" y="425"/>
                  </a:cxn>
                  <a:cxn ang="0">
                    <a:pos x="12" y="432"/>
                  </a:cxn>
                  <a:cxn ang="0">
                    <a:pos x="10" y="440"/>
                  </a:cxn>
                  <a:cxn ang="0">
                    <a:pos x="20" y="458"/>
                  </a:cxn>
                  <a:cxn ang="0">
                    <a:pos x="65" y="436"/>
                  </a:cxn>
                  <a:cxn ang="0">
                    <a:pos x="78" y="440"/>
                  </a:cxn>
                  <a:cxn ang="0">
                    <a:pos x="86" y="412"/>
                  </a:cxn>
                  <a:cxn ang="0">
                    <a:pos x="83" y="376"/>
                  </a:cxn>
                  <a:cxn ang="0">
                    <a:pos x="103" y="351"/>
                  </a:cxn>
                  <a:cxn ang="0">
                    <a:pos x="117" y="318"/>
                  </a:cxn>
                  <a:cxn ang="0">
                    <a:pos x="131" y="289"/>
                  </a:cxn>
                  <a:cxn ang="0">
                    <a:pos x="163" y="273"/>
                  </a:cxn>
                  <a:cxn ang="0">
                    <a:pos x="185" y="258"/>
                  </a:cxn>
                  <a:cxn ang="0">
                    <a:pos x="225" y="270"/>
                  </a:cxn>
                  <a:cxn ang="0">
                    <a:pos x="250" y="243"/>
                  </a:cxn>
                  <a:cxn ang="0">
                    <a:pos x="276" y="255"/>
                  </a:cxn>
                  <a:cxn ang="0">
                    <a:pos x="81" y="34"/>
                  </a:cxn>
                  <a:cxn ang="0">
                    <a:pos x="108" y="49"/>
                  </a:cxn>
                  <a:cxn ang="0">
                    <a:pos x="129" y="54"/>
                  </a:cxn>
                  <a:cxn ang="0">
                    <a:pos x="131" y="69"/>
                  </a:cxn>
                  <a:cxn ang="0">
                    <a:pos x="111" y="87"/>
                  </a:cxn>
                  <a:cxn ang="0">
                    <a:pos x="133" y="96"/>
                  </a:cxn>
                  <a:cxn ang="0">
                    <a:pos x="160" y="52"/>
                  </a:cxn>
                  <a:cxn ang="0">
                    <a:pos x="181" y="63"/>
                  </a:cxn>
                  <a:cxn ang="0">
                    <a:pos x="210" y="75"/>
                  </a:cxn>
                  <a:cxn ang="0">
                    <a:pos x="201" y="60"/>
                  </a:cxn>
                  <a:cxn ang="0">
                    <a:pos x="176" y="39"/>
                  </a:cxn>
                  <a:cxn ang="0">
                    <a:pos x="150" y="26"/>
                  </a:cxn>
                  <a:cxn ang="0">
                    <a:pos x="126" y="12"/>
                  </a:cxn>
                  <a:cxn ang="0">
                    <a:pos x="117" y="26"/>
                  </a:cxn>
                  <a:cxn ang="0">
                    <a:pos x="93" y="24"/>
                  </a:cxn>
                  <a:cxn ang="0">
                    <a:pos x="78" y="19"/>
                  </a:cxn>
                  <a:cxn ang="0">
                    <a:pos x="71" y="54"/>
                  </a:cxn>
                  <a:cxn ang="0">
                    <a:pos x="71" y="54"/>
                  </a:cxn>
                  <a:cxn ang="0">
                    <a:pos x="167" y="27"/>
                  </a:cxn>
                  <a:cxn ang="0">
                    <a:pos x="234" y="25"/>
                  </a:cxn>
                  <a:cxn ang="0">
                    <a:pos x="204" y="10"/>
                  </a:cxn>
                  <a:cxn ang="0">
                    <a:pos x="177" y="8"/>
                  </a:cxn>
                  <a:cxn ang="0">
                    <a:pos x="158" y="10"/>
                  </a:cxn>
                </a:cxnLst>
                <a:rect l="0" t="0" r="r" b="b"/>
                <a:pathLst>
                  <a:path w="292" h="462">
                    <a:moveTo>
                      <a:pt x="283" y="247"/>
                    </a:moveTo>
                    <a:cubicBezTo>
                      <a:pt x="282" y="250"/>
                      <a:pt x="278" y="249"/>
                      <a:pt x="278" y="247"/>
                    </a:cubicBezTo>
                    <a:cubicBezTo>
                      <a:pt x="278" y="244"/>
                      <a:pt x="271" y="242"/>
                      <a:pt x="270" y="241"/>
                    </a:cubicBezTo>
                    <a:cubicBezTo>
                      <a:pt x="270" y="240"/>
                      <a:pt x="273" y="240"/>
                      <a:pt x="276" y="242"/>
                    </a:cubicBezTo>
                    <a:cubicBezTo>
                      <a:pt x="279" y="243"/>
                      <a:pt x="281" y="242"/>
                      <a:pt x="284" y="239"/>
                    </a:cubicBezTo>
                    <a:cubicBezTo>
                      <a:pt x="287" y="236"/>
                      <a:pt x="291" y="239"/>
                      <a:pt x="291" y="236"/>
                    </a:cubicBezTo>
                    <a:cubicBezTo>
                      <a:pt x="292" y="234"/>
                      <a:pt x="286" y="232"/>
                      <a:pt x="285" y="231"/>
                    </a:cubicBezTo>
                    <a:cubicBezTo>
                      <a:pt x="284" y="229"/>
                      <a:pt x="281" y="227"/>
                      <a:pt x="277" y="228"/>
                    </a:cubicBezTo>
                    <a:cubicBezTo>
                      <a:pt x="273" y="228"/>
                      <a:pt x="273" y="227"/>
                      <a:pt x="271" y="225"/>
                    </a:cubicBezTo>
                    <a:cubicBezTo>
                      <a:pt x="269" y="223"/>
                      <a:pt x="262" y="226"/>
                      <a:pt x="262" y="231"/>
                    </a:cubicBezTo>
                    <a:cubicBezTo>
                      <a:pt x="262" y="236"/>
                      <a:pt x="258" y="234"/>
                      <a:pt x="259" y="232"/>
                    </a:cubicBezTo>
                    <a:cubicBezTo>
                      <a:pt x="261" y="229"/>
                      <a:pt x="257" y="226"/>
                      <a:pt x="261" y="226"/>
                    </a:cubicBezTo>
                    <a:cubicBezTo>
                      <a:pt x="264" y="225"/>
                      <a:pt x="262" y="220"/>
                      <a:pt x="256" y="219"/>
                    </a:cubicBezTo>
                    <a:cubicBezTo>
                      <a:pt x="250" y="219"/>
                      <a:pt x="248" y="224"/>
                      <a:pt x="249" y="226"/>
                    </a:cubicBezTo>
                    <a:cubicBezTo>
                      <a:pt x="251" y="227"/>
                      <a:pt x="245" y="234"/>
                      <a:pt x="242" y="234"/>
                    </a:cubicBezTo>
                    <a:cubicBezTo>
                      <a:pt x="240" y="234"/>
                      <a:pt x="243" y="228"/>
                      <a:pt x="243" y="225"/>
                    </a:cubicBezTo>
                    <a:cubicBezTo>
                      <a:pt x="242" y="222"/>
                      <a:pt x="240" y="223"/>
                      <a:pt x="235" y="229"/>
                    </a:cubicBezTo>
                    <a:cubicBezTo>
                      <a:pt x="231" y="234"/>
                      <a:pt x="227" y="239"/>
                      <a:pt x="225" y="239"/>
                    </a:cubicBezTo>
                    <a:cubicBezTo>
                      <a:pt x="222" y="240"/>
                      <a:pt x="222" y="235"/>
                      <a:pt x="227" y="232"/>
                    </a:cubicBezTo>
                    <a:cubicBezTo>
                      <a:pt x="231" y="230"/>
                      <a:pt x="231" y="224"/>
                      <a:pt x="234" y="224"/>
                    </a:cubicBezTo>
                    <a:cubicBezTo>
                      <a:pt x="237" y="224"/>
                      <a:pt x="237" y="220"/>
                      <a:pt x="233" y="219"/>
                    </a:cubicBezTo>
                    <a:cubicBezTo>
                      <a:pt x="228" y="218"/>
                      <a:pt x="228" y="223"/>
                      <a:pt x="226" y="224"/>
                    </a:cubicBezTo>
                    <a:cubicBezTo>
                      <a:pt x="225" y="226"/>
                      <a:pt x="218" y="222"/>
                      <a:pt x="218" y="223"/>
                    </a:cubicBezTo>
                    <a:cubicBezTo>
                      <a:pt x="219" y="225"/>
                      <a:pt x="215" y="225"/>
                      <a:pt x="216" y="228"/>
                    </a:cubicBezTo>
                    <a:cubicBezTo>
                      <a:pt x="218" y="230"/>
                      <a:pt x="216" y="232"/>
                      <a:pt x="214" y="229"/>
                    </a:cubicBezTo>
                    <a:cubicBezTo>
                      <a:pt x="212" y="226"/>
                      <a:pt x="208" y="229"/>
                      <a:pt x="206" y="232"/>
                    </a:cubicBezTo>
                    <a:cubicBezTo>
                      <a:pt x="204" y="235"/>
                      <a:pt x="201" y="235"/>
                      <a:pt x="203" y="236"/>
                    </a:cubicBezTo>
                    <a:cubicBezTo>
                      <a:pt x="205" y="237"/>
                      <a:pt x="205" y="242"/>
                      <a:pt x="202" y="243"/>
                    </a:cubicBezTo>
                    <a:cubicBezTo>
                      <a:pt x="199" y="244"/>
                      <a:pt x="200" y="235"/>
                      <a:pt x="198" y="235"/>
                    </a:cubicBezTo>
                    <a:cubicBezTo>
                      <a:pt x="196" y="236"/>
                      <a:pt x="197" y="231"/>
                      <a:pt x="200" y="231"/>
                    </a:cubicBezTo>
                    <a:cubicBezTo>
                      <a:pt x="204" y="231"/>
                      <a:pt x="207" y="226"/>
                      <a:pt x="206" y="225"/>
                    </a:cubicBezTo>
                    <a:cubicBezTo>
                      <a:pt x="206" y="223"/>
                      <a:pt x="202" y="224"/>
                      <a:pt x="202" y="226"/>
                    </a:cubicBezTo>
                    <a:cubicBezTo>
                      <a:pt x="202" y="229"/>
                      <a:pt x="197" y="228"/>
                      <a:pt x="193" y="228"/>
                    </a:cubicBezTo>
                    <a:cubicBezTo>
                      <a:pt x="189" y="228"/>
                      <a:pt x="189" y="233"/>
                      <a:pt x="194" y="236"/>
                    </a:cubicBezTo>
                    <a:cubicBezTo>
                      <a:pt x="199" y="238"/>
                      <a:pt x="193" y="240"/>
                      <a:pt x="191" y="238"/>
                    </a:cubicBezTo>
                    <a:cubicBezTo>
                      <a:pt x="188" y="236"/>
                      <a:pt x="185" y="237"/>
                      <a:pt x="182" y="238"/>
                    </a:cubicBezTo>
                    <a:cubicBezTo>
                      <a:pt x="180" y="239"/>
                      <a:pt x="188" y="242"/>
                      <a:pt x="189" y="244"/>
                    </a:cubicBezTo>
                    <a:cubicBezTo>
                      <a:pt x="189" y="245"/>
                      <a:pt x="184" y="242"/>
                      <a:pt x="183" y="243"/>
                    </a:cubicBezTo>
                    <a:cubicBezTo>
                      <a:pt x="182" y="244"/>
                      <a:pt x="178" y="242"/>
                      <a:pt x="177" y="239"/>
                    </a:cubicBezTo>
                    <a:cubicBezTo>
                      <a:pt x="177" y="237"/>
                      <a:pt x="169" y="241"/>
                      <a:pt x="174" y="242"/>
                    </a:cubicBezTo>
                    <a:cubicBezTo>
                      <a:pt x="178" y="243"/>
                      <a:pt x="176" y="245"/>
                      <a:pt x="176" y="249"/>
                    </a:cubicBezTo>
                    <a:cubicBezTo>
                      <a:pt x="176" y="253"/>
                      <a:pt x="171" y="250"/>
                      <a:pt x="172" y="247"/>
                    </a:cubicBezTo>
                    <a:cubicBezTo>
                      <a:pt x="173" y="243"/>
                      <a:pt x="169" y="244"/>
                      <a:pt x="166" y="246"/>
                    </a:cubicBezTo>
                    <a:cubicBezTo>
                      <a:pt x="163" y="248"/>
                      <a:pt x="167" y="242"/>
                      <a:pt x="165" y="240"/>
                    </a:cubicBezTo>
                    <a:cubicBezTo>
                      <a:pt x="164" y="237"/>
                      <a:pt x="161" y="240"/>
                      <a:pt x="157" y="240"/>
                    </a:cubicBezTo>
                    <a:cubicBezTo>
                      <a:pt x="154" y="241"/>
                      <a:pt x="152" y="241"/>
                      <a:pt x="154" y="243"/>
                    </a:cubicBezTo>
                    <a:cubicBezTo>
                      <a:pt x="156" y="246"/>
                      <a:pt x="156" y="249"/>
                      <a:pt x="153" y="249"/>
                    </a:cubicBezTo>
                    <a:cubicBezTo>
                      <a:pt x="150" y="248"/>
                      <a:pt x="149" y="249"/>
                      <a:pt x="150" y="251"/>
                    </a:cubicBezTo>
                    <a:cubicBezTo>
                      <a:pt x="150" y="254"/>
                      <a:pt x="146" y="254"/>
                      <a:pt x="146" y="252"/>
                    </a:cubicBezTo>
                    <a:cubicBezTo>
                      <a:pt x="145" y="249"/>
                      <a:pt x="140" y="250"/>
                      <a:pt x="138" y="253"/>
                    </a:cubicBezTo>
                    <a:cubicBezTo>
                      <a:pt x="136" y="255"/>
                      <a:pt x="132" y="257"/>
                      <a:pt x="132" y="260"/>
                    </a:cubicBezTo>
                    <a:cubicBezTo>
                      <a:pt x="133" y="263"/>
                      <a:pt x="136" y="259"/>
                      <a:pt x="139" y="260"/>
                    </a:cubicBezTo>
                    <a:cubicBezTo>
                      <a:pt x="142" y="261"/>
                      <a:pt x="139" y="262"/>
                      <a:pt x="141" y="264"/>
                    </a:cubicBezTo>
                    <a:cubicBezTo>
                      <a:pt x="142" y="265"/>
                      <a:pt x="142" y="269"/>
                      <a:pt x="140" y="267"/>
                    </a:cubicBezTo>
                    <a:cubicBezTo>
                      <a:pt x="137" y="265"/>
                      <a:pt x="134" y="264"/>
                      <a:pt x="134" y="268"/>
                    </a:cubicBezTo>
                    <a:cubicBezTo>
                      <a:pt x="133" y="271"/>
                      <a:pt x="131" y="267"/>
                      <a:pt x="129" y="265"/>
                    </a:cubicBezTo>
                    <a:cubicBezTo>
                      <a:pt x="127" y="262"/>
                      <a:pt x="125" y="269"/>
                      <a:pt x="123" y="268"/>
                    </a:cubicBezTo>
                    <a:cubicBezTo>
                      <a:pt x="121" y="266"/>
                      <a:pt x="127" y="261"/>
                      <a:pt x="125" y="258"/>
                    </a:cubicBezTo>
                    <a:cubicBezTo>
                      <a:pt x="124" y="256"/>
                      <a:pt x="123" y="260"/>
                      <a:pt x="119" y="264"/>
                    </a:cubicBezTo>
                    <a:cubicBezTo>
                      <a:pt x="115" y="267"/>
                      <a:pt x="110" y="267"/>
                      <a:pt x="112" y="269"/>
                    </a:cubicBezTo>
                    <a:cubicBezTo>
                      <a:pt x="113" y="271"/>
                      <a:pt x="108" y="272"/>
                      <a:pt x="107" y="275"/>
                    </a:cubicBezTo>
                    <a:cubicBezTo>
                      <a:pt x="106" y="278"/>
                      <a:pt x="98" y="279"/>
                      <a:pt x="93" y="283"/>
                    </a:cubicBezTo>
                    <a:cubicBezTo>
                      <a:pt x="88" y="286"/>
                      <a:pt x="94" y="286"/>
                      <a:pt x="97" y="283"/>
                    </a:cubicBezTo>
                    <a:cubicBezTo>
                      <a:pt x="100" y="280"/>
                      <a:pt x="101" y="282"/>
                      <a:pt x="105" y="279"/>
                    </a:cubicBezTo>
                    <a:cubicBezTo>
                      <a:pt x="110" y="276"/>
                      <a:pt x="114" y="274"/>
                      <a:pt x="116" y="275"/>
                    </a:cubicBezTo>
                    <a:cubicBezTo>
                      <a:pt x="118" y="276"/>
                      <a:pt x="121" y="277"/>
                      <a:pt x="123" y="274"/>
                    </a:cubicBezTo>
                    <a:cubicBezTo>
                      <a:pt x="125" y="271"/>
                      <a:pt x="128" y="272"/>
                      <a:pt x="130" y="273"/>
                    </a:cubicBezTo>
                    <a:cubicBezTo>
                      <a:pt x="132" y="275"/>
                      <a:pt x="126" y="277"/>
                      <a:pt x="129" y="279"/>
                    </a:cubicBezTo>
                    <a:cubicBezTo>
                      <a:pt x="131" y="282"/>
                      <a:pt x="126" y="284"/>
                      <a:pt x="126" y="281"/>
                    </a:cubicBezTo>
                    <a:cubicBezTo>
                      <a:pt x="126" y="279"/>
                      <a:pt x="122" y="277"/>
                      <a:pt x="121" y="279"/>
                    </a:cubicBezTo>
                    <a:cubicBezTo>
                      <a:pt x="120" y="281"/>
                      <a:pt x="118" y="284"/>
                      <a:pt x="116" y="284"/>
                    </a:cubicBezTo>
                    <a:cubicBezTo>
                      <a:pt x="114" y="284"/>
                      <a:pt x="111" y="288"/>
                      <a:pt x="111" y="292"/>
                    </a:cubicBezTo>
                    <a:cubicBezTo>
                      <a:pt x="111" y="296"/>
                      <a:pt x="107" y="292"/>
                      <a:pt x="107" y="295"/>
                    </a:cubicBezTo>
                    <a:cubicBezTo>
                      <a:pt x="107" y="299"/>
                      <a:pt x="101" y="305"/>
                      <a:pt x="97" y="310"/>
                    </a:cubicBezTo>
                    <a:cubicBezTo>
                      <a:pt x="92" y="314"/>
                      <a:pt x="96" y="315"/>
                      <a:pt x="95" y="318"/>
                    </a:cubicBezTo>
                    <a:cubicBezTo>
                      <a:pt x="93" y="321"/>
                      <a:pt x="88" y="318"/>
                      <a:pt x="86" y="319"/>
                    </a:cubicBezTo>
                    <a:cubicBezTo>
                      <a:pt x="84" y="321"/>
                      <a:pt x="87" y="328"/>
                      <a:pt x="85" y="330"/>
                    </a:cubicBezTo>
                    <a:cubicBezTo>
                      <a:pt x="82" y="332"/>
                      <a:pt x="85" y="335"/>
                      <a:pt x="85" y="337"/>
                    </a:cubicBezTo>
                    <a:cubicBezTo>
                      <a:pt x="85" y="340"/>
                      <a:pt x="78" y="336"/>
                      <a:pt x="78" y="338"/>
                    </a:cubicBezTo>
                    <a:cubicBezTo>
                      <a:pt x="77" y="341"/>
                      <a:pt x="71" y="340"/>
                      <a:pt x="70" y="341"/>
                    </a:cubicBezTo>
                    <a:cubicBezTo>
                      <a:pt x="68" y="342"/>
                      <a:pt x="73" y="346"/>
                      <a:pt x="76" y="348"/>
                    </a:cubicBezTo>
                    <a:cubicBezTo>
                      <a:pt x="79" y="350"/>
                      <a:pt x="73" y="352"/>
                      <a:pt x="73" y="349"/>
                    </a:cubicBezTo>
                    <a:cubicBezTo>
                      <a:pt x="72" y="347"/>
                      <a:pt x="68" y="351"/>
                      <a:pt x="63" y="353"/>
                    </a:cubicBezTo>
                    <a:cubicBezTo>
                      <a:pt x="57" y="356"/>
                      <a:pt x="60" y="360"/>
                      <a:pt x="56" y="361"/>
                    </a:cubicBezTo>
                    <a:cubicBezTo>
                      <a:pt x="52" y="361"/>
                      <a:pt x="53" y="367"/>
                      <a:pt x="50" y="369"/>
                    </a:cubicBezTo>
                    <a:cubicBezTo>
                      <a:pt x="47" y="371"/>
                      <a:pt x="48" y="364"/>
                      <a:pt x="44" y="364"/>
                    </a:cubicBezTo>
                    <a:cubicBezTo>
                      <a:pt x="40" y="364"/>
                      <a:pt x="40" y="367"/>
                      <a:pt x="43" y="371"/>
                    </a:cubicBezTo>
                    <a:cubicBezTo>
                      <a:pt x="45" y="374"/>
                      <a:pt x="39" y="371"/>
                      <a:pt x="36" y="374"/>
                    </a:cubicBezTo>
                    <a:cubicBezTo>
                      <a:pt x="34" y="377"/>
                      <a:pt x="27" y="376"/>
                      <a:pt x="26" y="378"/>
                    </a:cubicBezTo>
                    <a:cubicBezTo>
                      <a:pt x="24" y="381"/>
                      <a:pt x="31" y="381"/>
                      <a:pt x="32" y="383"/>
                    </a:cubicBezTo>
                    <a:cubicBezTo>
                      <a:pt x="33" y="385"/>
                      <a:pt x="26" y="384"/>
                      <a:pt x="22" y="383"/>
                    </a:cubicBezTo>
                    <a:cubicBezTo>
                      <a:pt x="18" y="382"/>
                      <a:pt x="19" y="388"/>
                      <a:pt x="16" y="387"/>
                    </a:cubicBezTo>
                    <a:cubicBezTo>
                      <a:pt x="13" y="386"/>
                      <a:pt x="8" y="390"/>
                      <a:pt x="11" y="392"/>
                    </a:cubicBezTo>
                    <a:cubicBezTo>
                      <a:pt x="13" y="395"/>
                      <a:pt x="9" y="395"/>
                      <a:pt x="7" y="393"/>
                    </a:cubicBezTo>
                    <a:cubicBezTo>
                      <a:pt x="4" y="392"/>
                      <a:pt x="2" y="396"/>
                      <a:pt x="1" y="398"/>
                    </a:cubicBezTo>
                    <a:cubicBezTo>
                      <a:pt x="1" y="401"/>
                      <a:pt x="6" y="403"/>
                      <a:pt x="6" y="404"/>
                    </a:cubicBezTo>
                    <a:cubicBezTo>
                      <a:pt x="6" y="405"/>
                      <a:pt x="1" y="408"/>
                      <a:pt x="4" y="408"/>
                    </a:cubicBezTo>
                    <a:cubicBezTo>
                      <a:pt x="7" y="409"/>
                      <a:pt x="5" y="412"/>
                      <a:pt x="3" y="412"/>
                    </a:cubicBezTo>
                    <a:cubicBezTo>
                      <a:pt x="1" y="413"/>
                      <a:pt x="1" y="415"/>
                      <a:pt x="3" y="418"/>
                    </a:cubicBezTo>
                    <a:cubicBezTo>
                      <a:pt x="5" y="420"/>
                      <a:pt x="0" y="421"/>
                      <a:pt x="2" y="425"/>
                    </a:cubicBezTo>
                    <a:cubicBezTo>
                      <a:pt x="5" y="428"/>
                      <a:pt x="7" y="424"/>
                      <a:pt x="8" y="426"/>
                    </a:cubicBezTo>
                    <a:cubicBezTo>
                      <a:pt x="9" y="429"/>
                      <a:pt x="13" y="427"/>
                      <a:pt x="16" y="423"/>
                    </a:cubicBezTo>
                    <a:cubicBezTo>
                      <a:pt x="20" y="420"/>
                      <a:pt x="21" y="427"/>
                      <a:pt x="18" y="427"/>
                    </a:cubicBezTo>
                    <a:cubicBezTo>
                      <a:pt x="15" y="427"/>
                      <a:pt x="12" y="429"/>
                      <a:pt x="12" y="432"/>
                    </a:cubicBezTo>
                    <a:cubicBezTo>
                      <a:pt x="13" y="435"/>
                      <a:pt x="8" y="434"/>
                      <a:pt x="8" y="430"/>
                    </a:cubicBezTo>
                    <a:cubicBezTo>
                      <a:pt x="8" y="427"/>
                      <a:pt x="2" y="431"/>
                      <a:pt x="4" y="434"/>
                    </a:cubicBezTo>
                    <a:cubicBezTo>
                      <a:pt x="6" y="436"/>
                      <a:pt x="3" y="438"/>
                      <a:pt x="3" y="440"/>
                    </a:cubicBezTo>
                    <a:cubicBezTo>
                      <a:pt x="3" y="443"/>
                      <a:pt x="8" y="442"/>
                      <a:pt x="10" y="440"/>
                    </a:cubicBezTo>
                    <a:cubicBezTo>
                      <a:pt x="11" y="437"/>
                      <a:pt x="14" y="437"/>
                      <a:pt x="16" y="440"/>
                    </a:cubicBezTo>
                    <a:cubicBezTo>
                      <a:pt x="17" y="443"/>
                      <a:pt x="13" y="441"/>
                      <a:pt x="13" y="445"/>
                    </a:cubicBezTo>
                    <a:cubicBezTo>
                      <a:pt x="13" y="449"/>
                      <a:pt x="10" y="445"/>
                      <a:pt x="8" y="448"/>
                    </a:cubicBezTo>
                    <a:cubicBezTo>
                      <a:pt x="6" y="451"/>
                      <a:pt x="17" y="457"/>
                      <a:pt x="20" y="458"/>
                    </a:cubicBezTo>
                    <a:cubicBezTo>
                      <a:pt x="23" y="458"/>
                      <a:pt x="26" y="462"/>
                      <a:pt x="33" y="461"/>
                    </a:cubicBezTo>
                    <a:cubicBezTo>
                      <a:pt x="40" y="460"/>
                      <a:pt x="52" y="448"/>
                      <a:pt x="54" y="446"/>
                    </a:cubicBezTo>
                    <a:cubicBezTo>
                      <a:pt x="56" y="443"/>
                      <a:pt x="59" y="446"/>
                      <a:pt x="62" y="444"/>
                    </a:cubicBezTo>
                    <a:cubicBezTo>
                      <a:pt x="64" y="442"/>
                      <a:pt x="63" y="437"/>
                      <a:pt x="65" y="436"/>
                    </a:cubicBezTo>
                    <a:cubicBezTo>
                      <a:pt x="67" y="435"/>
                      <a:pt x="68" y="441"/>
                      <a:pt x="69" y="442"/>
                    </a:cubicBezTo>
                    <a:cubicBezTo>
                      <a:pt x="71" y="442"/>
                      <a:pt x="72" y="444"/>
                      <a:pt x="72" y="447"/>
                    </a:cubicBezTo>
                    <a:cubicBezTo>
                      <a:pt x="73" y="447"/>
                      <a:pt x="75" y="447"/>
                      <a:pt x="75" y="447"/>
                    </a:cubicBezTo>
                    <a:cubicBezTo>
                      <a:pt x="78" y="449"/>
                      <a:pt x="78" y="442"/>
                      <a:pt x="78" y="440"/>
                    </a:cubicBezTo>
                    <a:cubicBezTo>
                      <a:pt x="78" y="438"/>
                      <a:pt x="80" y="434"/>
                      <a:pt x="80" y="431"/>
                    </a:cubicBezTo>
                    <a:cubicBezTo>
                      <a:pt x="79" y="428"/>
                      <a:pt x="86" y="430"/>
                      <a:pt x="87" y="428"/>
                    </a:cubicBezTo>
                    <a:cubicBezTo>
                      <a:pt x="88" y="426"/>
                      <a:pt x="89" y="419"/>
                      <a:pt x="87" y="417"/>
                    </a:cubicBezTo>
                    <a:cubicBezTo>
                      <a:pt x="84" y="416"/>
                      <a:pt x="84" y="412"/>
                      <a:pt x="86" y="412"/>
                    </a:cubicBezTo>
                    <a:cubicBezTo>
                      <a:pt x="88" y="412"/>
                      <a:pt x="91" y="411"/>
                      <a:pt x="90" y="406"/>
                    </a:cubicBezTo>
                    <a:cubicBezTo>
                      <a:pt x="90" y="402"/>
                      <a:pt x="83" y="402"/>
                      <a:pt x="83" y="398"/>
                    </a:cubicBezTo>
                    <a:cubicBezTo>
                      <a:pt x="82" y="394"/>
                      <a:pt x="86" y="393"/>
                      <a:pt x="83" y="387"/>
                    </a:cubicBezTo>
                    <a:cubicBezTo>
                      <a:pt x="81" y="382"/>
                      <a:pt x="84" y="379"/>
                      <a:pt x="83" y="376"/>
                    </a:cubicBezTo>
                    <a:cubicBezTo>
                      <a:pt x="82" y="374"/>
                      <a:pt x="81" y="370"/>
                      <a:pt x="84" y="365"/>
                    </a:cubicBezTo>
                    <a:cubicBezTo>
                      <a:pt x="88" y="360"/>
                      <a:pt x="94" y="357"/>
                      <a:pt x="96" y="357"/>
                    </a:cubicBezTo>
                    <a:cubicBezTo>
                      <a:pt x="98" y="358"/>
                      <a:pt x="102" y="360"/>
                      <a:pt x="103" y="357"/>
                    </a:cubicBezTo>
                    <a:cubicBezTo>
                      <a:pt x="105" y="354"/>
                      <a:pt x="105" y="351"/>
                      <a:pt x="103" y="351"/>
                    </a:cubicBezTo>
                    <a:cubicBezTo>
                      <a:pt x="102" y="350"/>
                      <a:pt x="97" y="349"/>
                      <a:pt x="101" y="345"/>
                    </a:cubicBezTo>
                    <a:cubicBezTo>
                      <a:pt x="104" y="340"/>
                      <a:pt x="108" y="335"/>
                      <a:pt x="108" y="330"/>
                    </a:cubicBezTo>
                    <a:cubicBezTo>
                      <a:pt x="109" y="325"/>
                      <a:pt x="107" y="322"/>
                      <a:pt x="109" y="320"/>
                    </a:cubicBezTo>
                    <a:cubicBezTo>
                      <a:pt x="110" y="318"/>
                      <a:pt x="114" y="320"/>
                      <a:pt x="117" y="318"/>
                    </a:cubicBezTo>
                    <a:cubicBezTo>
                      <a:pt x="120" y="316"/>
                      <a:pt x="118" y="313"/>
                      <a:pt x="119" y="311"/>
                    </a:cubicBezTo>
                    <a:cubicBezTo>
                      <a:pt x="121" y="310"/>
                      <a:pt x="123" y="304"/>
                      <a:pt x="125" y="303"/>
                    </a:cubicBezTo>
                    <a:cubicBezTo>
                      <a:pt x="127" y="301"/>
                      <a:pt x="129" y="299"/>
                      <a:pt x="128" y="297"/>
                    </a:cubicBezTo>
                    <a:cubicBezTo>
                      <a:pt x="126" y="295"/>
                      <a:pt x="131" y="293"/>
                      <a:pt x="131" y="289"/>
                    </a:cubicBezTo>
                    <a:cubicBezTo>
                      <a:pt x="131" y="285"/>
                      <a:pt x="136" y="283"/>
                      <a:pt x="140" y="283"/>
                    </a:cubicBezTo>
                    <a:cubicBezTo>
                      <a:pt x="143" y="283"/>
                      <a:pt x="148" y="283"/>
                      <a:pt x="148" y="279"/>
                    </a:cubicBezTo>
                    <a:cubicBezTo>
                      <a:pt x="148" y="276"/>
                      <a:pt x="146" y="269"/>
                      <a:pt x="151" y="271"/>
                    </a:cubicBezTo>
                    <a:cubicBezTo>
                      <a:pt x="156" y="273"/>
                      <a:pt x="159" y="271"/>
                      <a:pt x="163" y="273"/>
                    </a:cubicBezTo>
                    <a:cubicBezTo>
                      <a:pt x="166" y="276"/>
                      <a:pt x="170" y="276"/>
                      <a:pt x="170" y="271"/>
                    </a:cubicBezTo>
                    <a:cubicBezTo>
                      <a:pt x="170" y="267"/>
                      <a:pt x="172" y="260"/>
                      <a:pt x="177" y="263"/>
                    </a:cubicBezTo>
                    <a:cubicBezTo>
                      <a:pt x="177" y="263"/>
                      <a:pt x="177" y="263"/>
                      <a:pt x="178" y="263"/>
                    </a:cubicBezTo>
                    <a:cubicBezTo>
                      <a:pt x="179" y="260"/>
                      <a:pt x="182" y="258"/>
                      <a:pt x="185" y="258"/>
                    </a:cubicBezTo>
                    <a:cubicBezTo>
                      <a:pt x="189" y="258"/>
                      <a:pt x="192" y="266"/>
                      <a:pt x="197" y="267"/>
                    </a:cubicBezTo>
                    <a:cubicBezTo>
                      <a:pt x="203" y="268"/>
                      <a:pt x="208" y="270"/>
                      <a:pt x="210" y="268"/>
                    </a:cubicBezTo>
                    <a:cubicBezTo>
                      <a:pt x="211" y="265"/>
                      <a:pt x="215" y="269"/>
                      <a:pt x="218" y="268"/>
                    </a:cubicBezTo>
                    <a:cubicBezTo>
                      <a:pt x="222" y="267"/>
                      <a:pt x="222" y="274"/>
                      <a:pt x="225" y="270"/>
                    </a:cubicBezTo>
                    <a:cubicBezTo>
                      <a:pt x="228" y="265"/>
                      <a:pt x="224" y="263"/>
                      <a:pt x="230" y="263"/>
                    </a:cubicBezTo>
                    <a:cubicBezTo>
                      <a:pt x="235" y="264"/>
                      <a:pt x="232" y="257"/>
                      <a:pt x="232" y="254"/>
                    </a:cubicBezTo>
                    <a:cubicBezTo>
                      <a:pt x="232" y="250"/>
                      <a:pt x="239" y="249"/>
                      <a:pt x="239" y="246"/>
                    </a:cubicBezTo>
                    <a:cubicBezTo>
                      <a:pt x="239" y="243"/>
                      <a:pt x="248" y="246"/>
                      <a:pt x="250" y="243"/>
                    </a:cubicBezTo>
                    <a:cubicBezTo>
                      <a:pt x="252" y="241"/>
                      <a:pt x="257" y="240"/>
                      <a:pt x="259" y="243"/>
                    </a:cubicBezTo>
                    <a:cubicBezTo>
                      <a:pt x="261" y="247"/>
                      <a:pt x="270" y="248"/>
                      <a:pt x="271" y="251"/>
                    </a:cubicBezTo>
                    <a:cubicBezTo>
                      <a:pt x="271" y="253"/>
                      <a:pt x="271" y="255"/>
                      <a:pt x="271" y="258"/>
                    </a:cubicBezTo>
                    <a:cubicBezTo>
                      <a:pt x="272" y="256"/>
                      <a:pt x="274" y="255"/>
                      <a:pt x="276" y="255"/>
                    </a:cubicBezTo>
                    <a:cubicBezTo>
                      <a:pt x="279" y="255"/>
                      <a:pt x="282" y="250"/>
                      <a:pt x="285" y="251"/>
                    </a:cubicBezTo>
                    <a:cubicBezTo>
                      <a:pt x="288" y="251"/>
                      <a:pt x="290" y="251"/>
                      <a:pt x="291" y="247"/>
                    </a:cubicBezTo>
                    <a:cubicBezTo>
                      <a:pt x="288" y="245"/>
                      <a:pt x="283" y="245"/>
                      <a:pt x="283" y="247"/>
                    </a:cubicBezTo>
                    <a:close/>
                    <a:moveTo>
                      <a:pt x="81" y="34"/>
                    </a:moveTo>
                    <a:cubicBezTo>
                      <a:pt x="86" y="35"/>
                      <a:pt x="76" y="40"/>
                      <a:pt x="75" y="45"/>
                    </a:cubicBezTo>
                    <a:cubicBezTo>
                      <a:pt x="73" y="49"/>
                      <a:pt x="82" y="54"/>
                      <a:pt x="86" y="57"/>
                    </a:cubicBezTo>
                    <a:cubicBezTo>
                      <a:pt x="90" y="61"/>
                      <a:pt x="99" y="60"/>
                      <a:pt x="102" y="58"/>
                    </a:cubicBezTo>
                    <a:cubicBezTo>
                      <a:pt x="105" y="56"/>
                      <a:pt x="104" y="49"/>
                      <a:pt x="108" y="49"/>
                    </a:cubicBezTo>
                    <a:cubicBezTo>
                      <a:pt x="113" y="50"/>
                      <a:pt x="110" y="46"/>
                      <a:pt x="114" y="44"/>
                    </a:cubicBezTo>
                    <a:cubicBezTo>
                      <a:pt x="117" y="43"/>
                      <a:pt x="118" y="48"/>
                      <a:pt x="115" y="51"/>
                    </a:cubicBezTo>
                    <a:cubicBezTo>
                      <a:pt x="112" y="55"/>
                      <a:pt x="120" y="54"/>
                      <a:pt x="125" y="50"/>
                    </a:cubicBezTo>
                    <a:cubicBezTo>
                      <a:pt x="129" y="46"/>
                      <a:pt x="130" y="50"/>
                      <a:pt x="129" y="54"/>
                    </a:cubicBezTo>
                    <a:cubicBezTo>
                      <a:pt x="128" y="58"/>
                      <a:pt x="119" y="56"/>
                      <a:pt x="116" y="60"/>
                    </a:cubicBezTo>
                    <a:cubicBezTo>
                      <a:pt x="112" y="65"/>
                      <a:pt x="102" y="61"/>
                      <a:pt x="98" y="66"/>
                    </a:cubicBezTo>
                    <a:cubicBezTo>
                      <a:pt x="93" y="71"/>
                      <a:pt x="102" y="71"/>
                      <a:pt x="108" y="70"/>
                    </a:cubicBezTo>
                    <a:cubicBezTo>
                      <a:pt x="114" y="69"/>
                      <a:pt x="126" y="68"/>
                      <a:pt x="131" y="69"/>
                    </a:cubicBezTo>
                    <a:cubicBezTo>
                      <a:pt x="135" y="70"/>
                      <a:pt x="128" y="72"/>
                      <a:pt x="120" y="72"/>
                    </a:cubicBezTo>
                    <a:cubicBezTo>
                      <a:pt x="113" y="72"/>
                      <a:pt x="110" y="74"/>
                      <a:pt x="111" y="76"/>
                    </a:cubicBezTo>
                    <a:cubicBezTo>
                      <a:pt x="111" y="78"/>
                      <a:pt x="100" y="74"/>
                      <a:pt x="100" y="78"/>
                    </a:cubicBezTo>
                    <a:cubicBezTo>
                      <a:pt x="99" y="83"/>
                      <a:pt x="110" y="84"/>
                      <a:pt x="111" y="87"/>
                    </a:cubicBezTo>
                    <a:cubicBezTo>
                      <a:pt x="112" y="90"/>
                      <a:pt x="119" y="87"/>
                      <a:pt x="122" y="88"/>
                    </a:cubicBezTo>
                    <a:cubicBezTo>
                      <a:pt x="125" y="89"/>
                      <a:pt x="117" y="91"/>
                      <a:pt x="116" y="93"/>
                    </a:cubicBezTo>
                    <a:cubicBezTo>
                      <a:pt x="115" y="94"/>
                      <a:pt x="124" y="96"/>
                      <a:pt x="126" y="98"/>
                    </a:cubicBezTo>
                    <a:cubicBezTo>
                      <a:pt x="127" y="101"/>
                      <a:pt x="133" y="99"/>
                      <a:pt x="133" y="96"/>
                    </a:cubicBezTo>
                    <a:cubicBezTo>
                      <a:pt x="133" y="91"/>
                      <a:pt x="139" y="78"/>
                      <a:pt x="146" y="76"/>
                    </a:cubicBezTo>
                    <a:cubicBezTo>
                      <a:pt x="154" y="73"/>
                      <a:pt x="149" y="70"/>
                      <a:pt x="150" y="66"/>
                    </a:cubicBezTo>
                    <a:cubicBezTo>
                      <a:pt x="151" y="62"/>
                      <a:pt x="157" y="65"/>
                      <a:pt x="156" y="62"/>
                    </a:cubicBezTo>
                    <a:cubicBezTo>
                      <a:pt x="154" y="58"/>
                      <a:pt x="155" y="57"/>
                      <a:pt x="160" y="52"/>
                    </a:cubicBezTo>
                    <a:cubicBezTo>
                      <a:pt x="164" y="48"/>
                      <a:pt x="167" y="51"/>
                      <a:pt x="173" y="48"/>
                    </a:cubicBezTo>
                    <a:cubicBezTo>
                      <a:pt x="179" y="46"/>
                      <a:pt x="182" y="50"/>
                      <a:pt x="175" y="51"/>
                    </a:cubicBezTo>
                    <a:cubicBezTo>
                      <a:pt x="170" y="51"/>
                      <a:pt x="173" y="58"/>
                      <a:pt x="177" y="59"/>
                    </a:cubicBezTo>
                    <a:cubicBezTo>
                      <a:pt x="182" y="61"/>
                      <a:pt x="178" y="63"/>
                      <a:pt x="181" y="63"/>
                    </a:cubicBezTo>
                    <a:cubicBezTo>
                      <a:pt x="185" y="64"/>
                      <a:pt x="184" y="69"/>
                      <a:pt x="179" y="74"/>
                    </a:cubicBezTo>
                    <a:cubicBezTo>
                      <a:pt x="175" y="79"/>
                      <a:pt x="180" y="80"/>
                      <a:pt x="190" y="76"/>
                    </a:cubicBezTo>
                    <a:cubicBezTo>
                      <a:pt x="199" y="73"/>
                      <a:pt x="193" y="79"/>
                      <a:pt x="196" y="82"/>
                    </a:cubicBezTo>
                    <a:cubicBezTo>
                      <a:pt x="199" y="85"/>
                      <a:pt x="206" y="80"/>
                      <a:pt x="210" y="75"/>
                    </a:cubicBezTo>
                    <a:cubicBezTo>
                      <a:pt x="214" y="71"/>
                      <a:pt x="220" y="71"/>
                      <a:pt x="220" y="69"/>
                    </a:cubicBezTo>
                    <a:cubicBezTo>
                      <a:pt x="220" y="66"/>
                      <a:pt x="216" y="65"/>
                      <a:pt x="212" y="67"/>
                    </a:cubicBezTo>
                    <a:cubicBezTo>
                      <a:pt x="209" y="68"/>
                      <a:pt x="200" y="67"/>
                      <a:pt x="203" y="65"/>
                    </a:cubicBezTo>
                    <a:cubicBezTo>
                      <a:pt x="206" y="62"/>
                      <a:pt x="205" y="60"/>
                      <a:pt x="201" y="60"/>
                    </a:cubicBezTo>
                    <a:cubicBezTo>
                      <a:pt x="196" y="61"/>
                      <a:pt x="188" y="58"/>
                      <a:pt x="192" y="57"/>
                    </a:cubicBezTo>
                    <a:cubicBezTo>
                      <a:pt x="196" y="55"/>
                      <a:pt x="189" y="50"/>
                      <a:pt x="186" y="51"/>
                    </a:cubicBezTo>
                    <a:cubicBezTo>
                      <a:pt x="182" y="51"/>
                      <a:pt x="183" y="47"/>
                      <a:pt x="184" y="44"/>
                    </a:cubicBezTo>
                    <a:cubicBezTo>
                      <a:pt x="184" y="41"/>
                      <a:pt x="174" y="40"/>
                      <a:pt x="176" y="39"/>
                    </a:cubicBezTo>
                    <a:cubicBezTo>
                      <a:pt x="178" y="38"/>
                      <a:pt x="171" y="36"/>
                      <a:pt x="170" y="38"/>
                    </a:cubicBezTo>
                    <a:cubicBezTo>
                      <a:pt x="168" y="40"/>
                      <a:pt x="165" y="39"/>
                      <a:pt x="165" y="36"/>
                    </a:cubicBezTo>
                    <a:cubicBezTo>
                      <a:pt x="165" y="33"/>
                      <a:pt x="158" y="34"/>
                      <a:pt x="155" y="34"/>
                    </a:cubicBezTo>
                    <a:cubicBezTo>
                      <a:pt x="152" y="35"/>
                      <a:pt x="153" y="28"/>
                      <a:pt x="150" y="26"/>
                    </a:cubicBezTo>
                    <a:cubicBezTo>
                      <a:pt x="147" y="23"/>
                      <a:pt x="143" y="30"/>
                      <a:pt x="141" y="30"/>
                    </a:cubicBezTo>
                    <a:cubicBezTo>
                      <a:pt x="139" y="29"/>
                      <a:pt x="143" y="25"/>
                      <a:pt x="144" y="22"/>
                    </a:cubicBezTo>
                    <a:cubicBezTo>
                      <a:pt x="145" y="19"/>
                      <a:pt x="134" y="15"/>
                      <a:pt x="132" y="18"/>
                    </a:cubicBezTo>
                    <a:cubicBezTo>
                      <a:pt x="131" y="21"/>
                      <a:pt x="129" y="13"/>
                      <a:pt x="126" y="12"/>
                    </a:cubicBezTo>
                    <a:cubicBezTo>
                      <a:pt x="124" y="12"/>
                      <a:pt x="126" y="17"/>
                      <a:pt x="124" y="18"/>
                    </a:cubicBezTo>
                    <a:cubicBezTo>
                      <a:pt x="121" y="18"/>
                      <a:pt x="118" y="21"/>
                      <a:pt x="122" y="23"/>
                    </a:cubicBezTo>
                    <a:cubicBezTo>
                      <a:pt x="126" y="26"/>
                      <a:pt x="130" y="38"/>
                      <a:pt x="129" y="40"/>
                    </a:cubicBezTo>
                    <a:cubicBezTo>
                      <a:pt x="129" y="42"/>
                      <a:pt x="117" y="31"/>
                      <a:pt x="117" y="26"/>
                    </a:cubicBezTo>
                    <a:cubicBezTo>
                      <a:pt x="116" y="21"/>
                      <a:pt x="110" y="16"/>
                      <a:pt x="109" y="20"/>
                    </a:cubicBezTo>
                    <a:cubicBezTo>
                      <a:pt x="107" y="24"/>
                      <a:pt x="103" y="25"/>
                      <a:pt x="104" y="29"/>
                    </a:cubicBezTo>
                    <a:cubicBezTo>
                      <a:pt x="106" y="33"/>
                      <a:pt x="101" y="34"/>
                      <a:pt x="101" y="31"/>
                    </a:cubicBezTo>
                    <a:cubicBezTo>
                      <a:pt x="101" y="28"/>
                      <a:pt x="95" y="25"/>
                      <a:pt x="93" y="24"/>
                    </a:cubicBezTo>
                    <a:cubicBezTo>
                      <a:pt x="91" y="24"/>
                      <a:pt x="99" y="23"/>
                      <a:pt x="102" y="21"/>
                    </a:cubicBezTo>
                    <a:cubicBezTo>
                      <a:pt x="106" y="19"/>
                      <a:pt x="99" y="17"/>
                      <a:pt x="96" y="19"/>
                    </a:cubicBezTo>
                    <a:cubicBezTo>
                      <a:pt x="93" y="21"/>
                      <a:pt x="88" y="17"/>
                      <a:pt x="86" y="20"/>
                    </a:cubicBezTo>
                    <a:cubicBezTo>
                      <a:pt x="84" y="23"/>
                      <a:pt x="82" y="20"/>
                      <a:pt x="78" y="19"/>
                    </a:cubicBezTo>
                    <a:cubicBezTo>
                      <a:pt x="75" y="19"/>
                      <a:pt x="72" y="24"/>
                      <a:pt x="69" y="23"/>
                    </a:cubicBezTo>
                    <a:cubicBezTo>
                      <a:pt x="67" y="22"/>
                      <a:pt x="65" y="28"/>
                      <a:pt x="69" y="35"/>
                    </a:cubicBezTo>
                    <a:cubicBezTo>
                      <a:pt x="73" y="41"/>
                      <a:pt x="76" y="33"/>
                      <a:pt x="81" y="34"/>
                    </a:cubicBezTo>
                    <a:close/>
                    <a:moveTo>
                      <a:pt x="71" y="54"/>
                    </a:moveTo>
                    <a:cubicBezTo>
                      <a:pt x="74" y="55"/>
                      <a:pt x="76" y="60"/>
                      <a:pt x="79" y="59"/>
                    </a:cubicBezTo>
                    <a:cubicBezTo>
                      <a:pt x="80" y="59"/>
                      <a:pt x="75" y="53"/>
                      <a:pt x="71" y="50"/>
                    </a:cubicBezTo>
                    <a:cubicBezTo>
                      <a:pt x="68" y="46"/>
                      <a:pt x="68" y="43"/>
                      <a:pt x="64" y="44"/>
                    </a:cubicBezTo>
                    <a:cubicBezTo>
                      <a:pt x="59" y="45"/>
                      <a:pt x="68" y="53"/>
                      <a:pt x="71" y="54"/>
                    </a:cubicBezTo>
                    <a:close/>
                    <a:moveTo>
                      <a:pt x="150" y="13"/>
                    </a:moveTo>
                    <a:cubicBezTo>
                      <a:pt x="153" y="15"/>
                      <a:pt x="147" y="15"/>
                      <a:pt x="149" y="18"/>
                    </a:cubicBezTo>
                    <a:cubicBezTo>
                      <a:pt x="157" y="25"/>
                      <a:pt x="186" y="17"/>
                      <a:pt x="190" y="19"/>
                    </a:cubicBezTo>
                    <a:cubicBezTo>
                      <a:pt x="194" y="21"/>
                      <a:pt x="165" y="24"/>
                      <a:pt x="167" y="27"/>
                    </a:cubicBezTo>
                    <a:cubicBezTo>
                      <a:pt x="168" y="30"/>
                      <a:pt x="191" y="32"/>
                      <a:pt x="193" y="30"/>
                    </a:cubicBezTo>
                    <a:cubicBezTo>
                      <a:pt x="195" y="28"/>
                      <a:pt x="199" y="34"/>
                      <a:pt x="207" y="35"/>
                    </a:cubicBezTo>
                    <a:cubicBezTo>
                      <a:pt x="214" y="35"/>
                      <a:pt x="214" y="32"/>
                      <a:pt x="219" y="32"/>
                    </a:cubicBezTo>
                    <a:cubicBezTo>
                      <a:pt x="225" y="31"/>
                      <a:pt x="234" y="29"/>
                      <a:pt x="234" y="25"/>
                    </a:cubicBezTo>
                    <a:cubicBezTo>
                      <a:pt x="234" y="22"/>
                      <a:pt x="251" y="18"/>
                      <a:pt x="249" y="13"/>
                    </a:cubicBezTo>
                    <a:cubicBezTo>
                      <a:pt x="248" y="7"/>
                      <a:pt x="232" y="11"/>
                      <a:pt x="227" y="9"/>
                    </a:cubicBezTo>
                    <a:cubicBezTo>
                      <a:pt x="223" y="6"/>
                      <a:pt x="212" y="3"/>
                      <a:pt x="210" y="7"/>
                    </a:cubicBezTo>
                    <a:cubicBezTo>
                      <a:pt x="209" y="10"/>
                      <a:pt x="206" y="11"/>
                      <a:pt x="204" y="10"/>
                    </a:cubicBezTo>
                    <a:cubicBezTo>
                      <a:pt x="203" y="8"/>
                      <a:pt x="205" y="0"/>
                      <a:pt x="198" y="3"/>
                    </a:cubicBezTo>
                    <a:cubicBezTo>
                      <a:pt x="190" y="5"/>
                      <a:pt x="197" y="13"/>
                      <a:pt x="196" y="14"/>
                    </a:cubicBezTo>
                    <a:cubicBezTo>
                      <a:pt x="194" y="15"/>
                      <a:pt x="187" y="12"/>
                      <a:pt x="187" y="9"/>
                    </a:cubicBezTo>
                    <a:cubicBezTo>
                      <a:pt x="186" y="5"/>
                      <a:pt x="178" y="12"/>
                      <a:pt x="177" y="8"/>
                    </a:cubicBezTo>
                    <a:cubicBezTo>
                      <a:pt x="176" y="4"/>
                      <a:pt x="167" y="1"/>
                      <a:pt x="165" y="1"/>
                    </a:cubicBezTo>
                    <a:cubicBezTo>
                      <a:pt x="163" y="1"/>
                      <a:pt x="167" y="4"/>
                      <a:pt x="166" y="6"/>
                    </a:cubicBezTo>
                    <a:cubicBezTo>
                      <a:pt x="165" y="8"/>
                      <a:pt x="160" y="4"/>
                      <a:pt x="158" y="4"/>
                    </a:cubicBezTo>
                    <a:cubicBezTo>
                      <a:pt x="156" y="4"/>
                      <a:pt x="159" y="8"/>
                      <a:pt x="158" y="10"/>
                    </a:cubicBezTo>
                    <a:cubicBezTo>
                      <a:pt x="157" y="12"/>
                      <a:pt x="153" y="4"/>
                      <a:pt x="149" y="4"/>
                    </a:cubicBezTo>
                    <a:cubicBezTo>
                      <a:pt x="146" y="4"/>
                      <a:pt x="147" y="8"/>
                      <a:pt x="145" y="8"/>
                    </a:cubicBezTo>
                    <a:cubicBezTo>
                      <a:pt x="142" y="9"/>
                      <a:pt x="148" y="12"/>
                      <a:pt x="150" y="1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Freeform 173">
                <a:extLst>
                  <a:ext uri="{FF2B5EF4-FFF2-40B4-BE49-F238E27FC236}">
                    <a16:creationId xmlns:a16="http://schemas.microsoft.com/office/drawing/2014/main" id="{6632FBE7-2190-42D1-B26D-F6F5C6D84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7100" y="3163915"/>
                <a:ext cx="88168" cy="479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7" y="18"/>
                  </a:cxn>
                  <a:cxn ang="0">
                    <a:pos x="9" y="21"/>
                  </a:cxn>
                  <a:cxn ang="0">
                    <a:pos x="17" y="20"/>
                  </a:cxn>
                  <a:cxn ang="0">
                    <a:pos x="24" y="20"/>
                  </a:cxn>
                  <a:cxn ang="0">
                    <a:pos x="28" y="15"/>
                  </a:cxn>
                  <a:cxn ang="0">
                    <a:pos x="31" y="9"/>
                  </a:cxn>
                  <a:cxn ang="0">
                    <a:pos x="38" y="5"/>
                  </a:cxn>
                  <a:cxn ang="0">
                    <a:pos x="35" y="0"/>
                  </a:cxn>
                  <a:cxn ang="0">
                    <a:pos x="27" y="3"/>
                  </a:cxn>
                  <a:cxn ang="0">
                    <a:pos x="18" y="6"/>
                  </a:cxn>
                  <a:cxn ang="0">
                    <a:pos x="5" y="4"/>
                  </a:cxn>
                  <a:cxn ang="0">
                    <a:pos x="1" y="4"/>
                  </a:cxn>
                  <a:cxn ang="0">
                    <a:pos x="0" y="19"/>
                  </a:cxn>
                </a:cxnLst>
                <a:rect l="0" t="0" r="r" b="b"/>
                <a:pathLst>
                  <a:path w="38" h="21">
                    <a:moveTo>
                      <a:pt x="0" y="19"/>
                    </a:moveTo>
                    <a:cubicBezTo>
                      <a:pt x="3" y="18"/>
                      <a:pt x="6" y="17"/>
                      <a:pt x="7" y="18"/>
                    </a:cubicBezTo>
                    <a:cubicBezTo>
                      <a:pt x="8" y="18"/>
                      <a:pt x="9" y="20"/>
                      <a:pt x="9" y="21"/>
                    </a:cubicBezTo>
                    <a:cubicBezTo>
                      <a:pt x="11" y="21"/>
                      <a:pt x="16" y="20"/>
                      <a:pt x="17" y="20"/>
                    </a:cubicBezTo>
                    <a:cubicBezTo>
                      <a:pt x="19" y="19"/>
                      <a:pt x="24" y="21"/>
                      <a:pt x="24" y="20"/>
                    </a:cubicBezTo>
                    <a:cubicBezTo>
                      <a:pt x="25" y="18"/>
                      <a:pt x="26" y="15"/>
                      <a:pt x="28" y="15"/>
                    </a:cubicBezTo>
                    <a:cubicBezTo>
                      <a:pt x="30" y="15"/>
                      <a:pt x="29" y="10"/>
                      <a:pt x="31" y="9"/>
                    </a:cubicBezTo>
                    <a:cubicBezTo>
                      <a:pt x="33" y="9"/>
                      <a:pt x="38" y="5"/>
                      <a:pt x="38" y="5"/>
                    </a:cubicBezTo>
                    <a:cubicBezTo>
                      <a:pt x="38" y="5"/>
                      <a:pt x="36" y="1"/>
                      <a:pt x="35" y="0"/>
                    </a:cubicBezTo>
                    <a:cubicBezTo>
                      <a:pt x="34" y="0"/>
                      <a:pt x="32" y="3"/>
                      <a:pt x="27" y="3"/>
                    </a:cubicBezTo>
                    <a:cubicBezTo>
                      <a:pt x="23" y="3"/>
                      <a:pt x="20" y="6"/>
                      <a:pt x="18" y="6"/>
                    </a:cubicBezTo>
                    <a:cubicBezTo>
                      <a:pt x="16" y="6"/>
                      <a:pt x="9" y="4"/>
                      <a:pt x="5" y="4"/>
                    </a:cubicBezTo>
                    <a:cubicBezTo>
                      <a:pt x="4" y="4"/>
                      <a:pt x="2" y="4"/>
                      <a:pt x="1" y="4"/>
                    </a:cubicBezTo>
                    <a:cubicBezTo>
                      <a:pt x="0" y="7"/>
                      <a:pt x="0" y="13"/>
                      <a:pt x="0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Freeform 174">
                <a:extLst>
                  <a:ext uri="{FF2B5EF4-FFF2-40B4-BE49-F238E27FC236}">
                    <a16:creationId xmlns:a16="http://schemas.microsoft.com/office/drawing/2014/main" id="{5638C223-5B1B-4903-AA5A-7C32243F8D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4180" y="3158166"/>
                <a:ext cx="299007" cy="325839"/>
              </a:xfrm>
              <a:custGeom>
                <a:avLst/>
                <a:gdLst/>
                <a:ahLst/>
                <a:cxnLst>
                  <a:cxn ang="0">
                    <a:pos x="90" y="122"/>
                  </a:cxn>
                  <a:cxn ang="0">
                    <a:pos x="77" y="122"/>
                  </a:cxn>
                  <a:cxn ang="0">
                    <a:pos x="67" y="127"/>
                  </a:cxn>
                  <a:cxn ang="0">
                    <a:pos x="79" y="133"/>
                  </a:cxn>
                  <a:cxn ang="0">
                    <a:pos x="92" y="141"/>
                  </a:cxn>
                  <a:cxn ang="0">
                    <a:pos x="95" y="134"/>
                  </a:cxn>
                  <a:cxn ang="0">
                    <a:pos x="99" y="123"/>
                  </a:cxn>
                  <a:cxn ang="0">
                    <a:pos x="90" y="122"/>
                  </a:cxn>
                  <a:cxn ang="0">
                    <a:pos x="26" y="85"/>
                  </a:cxn>
                  <a:cxn ang="0">
                    <a:pos x="18" y="87"/>
                  </a:cxn>
                  <a:cxn ang="0">
                    <a:pos x="22" y="101"/>
                  </a:cxn>
                  <a:cxn ang="0">
                    <a:pos x="27" y="112"/>
                  </a:cxn>
                  <a:cxn ang="0">
                    <a:pos x="34" y="107"/>
                  </a:cxn>
                  <a:cxn ang="0">
                    <a:pos x="36" y="89"/>
                  </a:cxn>
                  <a:cxn ang="0">
                    <a:pos x="26" y="85"/>
                  </a:cxn>
                  <a:cxn ang="0">
                    <a:pos x="108" y="79"/>
                  </a:cxn>
                  <a:cxn ang="0">
                    <a:pos x="99" y="73"/>
                  </a:cxn>
                  <a:cxn ang="0">
                    <a:pos x="82" y="55"/>
                  </a:cxn>
                  <a:cxn ang="0">
                    <a:pos x="66" y="38"/>
                  </a:cxn>
                  <a:cxn ang="0">
                    <a:pos x="66" y="27"/>
                  </a:cxn>
                  <a:cxn ang="0">
                    <a:pos x="71" y="21"/>
                  </a:cxn>
                  <a:cxn ang="0">
                    <a:pos x="72" y="6"/>
                  </a:cxn>
                  <a:cxn ang="0">
                    <a:pos x="66" y="5"/>
                  </a:cxn>
                  <a:cxn ang="0">
                    <a:pos x="64" y="0"/>
                  </a:cxn>
                  <a:cxn ang="0">
                    <a:pos x="55" y="1"/>
                  </a:cxn>
                  <a:cxn ang="0">
                    <a:pos x="48" y="3"/>
                  </a:cxn>
                  <a:cxn ang="0">
                    <a:pos x="46" y="2"/>
                  </a:cxn>
                  <a:cxn ang="0">
                    <a:pos x="44" y="5"/>
                  </a:cxn>
                  <a:cxn ang="0">
                    <a:pos x="42" y="7"/>
                  </a:cxn>
                  <a:cxn ang="0">
                    <a:pos x="39" y="9"/>
                  </a:cxn>
                  <a:cxn ang="0">
                    <a:pos x="34" y="10"/>
                  </a:cxn>
                  <a:cxn ang="0">
                    <a:pos x="30" y="12"/>
                  </a:cxn>
                  <a:cxn ang="0">
                    <a:pos x="27" y="16"/>
                  </a:cxn>
                  <a:cxn ang="0">
                    <a:pos x="20" y="9"/>
                  </a:cxn>
                  <a:cxn ang="0">
                    <a:pos x="15" y="17"/>
                  </a:cxn>
                  <a:cxn ang="0">
                    <a:pos x="5" y="17"/>
                  </a:cxn>
                  <a:cxn ang="0">
                    <a:pos x="6" y="23"/>
                  </a:cxn>
                  <a:cxn ang="0">
                    <a:pos x="4" y="27"/>
                  </a:cxn>
                  <a:cxn ang="0">
                    <a:pos x="2" y="30"/>
                  </a:cxn>
                  <a:cxn ang="0">
                    <a:pos x="5" y="36"/>
                  </a:cxn>
                  <a:cxn ang="0">
                    <a:pos x="8" y="41"/>
                  </a:cxn>
                  <a:cxn ang="0">
                    <a:pos x="13" y="43"/>
                  </a:cxn>
                  <a:cxn ang="0">
                    <a:pos x="12" y="47"/>
                  </a:cxn>
                  <a:cxn ang="0">
                    <a:pos x="17" y="45"/>
                  </a:cxn>
                  <a:cxn ang="0">
                    <a:pos x="25" y="38"/>
                  </a:cxn>
                  <a:cxn ang="0">
                    <a:pos x="41" y="45"/>
                  </a:cxn>
                  <a:cxn ang="0">
                    <a:pos x="44" y="52"/>
                  </a:cxn>
                  <a:cxn ang="0">
                    <a:pos x="55" y="65"/>
                  </a:cxn>
                  <a:cxn ang="0">
                    <a:pos x="70" y="79"/>
                  </a:cxn>
                  <a:cxn ang="0">
                    <a:pos x="81" y="83"/>
                  </a:cxn>
                  <a:cxn ang="0">
                    <a:pos x="91" y="90"/>
                  </a:cxn>
                  <a:cxn ang="0">
                    <a:pos x="99" y="96"/>
                  </a:cxn>
                  <a:cxn ang="0">
                    <a:pos x="103" y="103"/>
                  </a:cxn>
                  <a:cxn ang="0">
                    <a:pos x="103" y="115"/>
                  </a:cxn>
                  <a:cxn ang="0">
                    <a:pos x="104" y="124"/>
                  </a:cxn>
                  <a:cxn ang="0">
                    <a:pos x="109" y="115"/>
                  </a:cxn>
                  <a:cxn ang="0">
                    <a:pos x="116" y="108"/>
                  </a:cxn>
                  <a:cxn ang="0">
                    <a:pos x="111" y="99"/>
                  </a:cxn>
                  <a:cxn ang="0">
                    <a:pos x="121" y="95"/>
                  </a:cxn>
                  <a:cxn ang="0">
                    <a:pos x="130" y="95"/>
                  </a:cxn>
                  <a:cxn ang="0">
                    <a:pos x="108" y="79"/>
                  </a:cxn>
                </a:cxnLst>
                <a:rect l="0" t="0" r="r" b="b"/>
                <a:pathLst>
                  <a:path w="130" h="141">
                    <a:moveTo>
                      <a:pt x="90" y="122"/>
                    </a:moveTo>
                    <a:cubicBezTo>
                      <a:pt x="84" y="124"/>
                      <a:pt x="81" y="124"/>
                      <a:pt x="77" y="122"/>
                    </a:cubicBezTo>
                    <a:cubicBezTo>
                      <a:pt x="73" y="120"/>
                      <a:pt x="66" y="124"/>
                      <a:pt x="67" y="127"/>
                    </a:cubicBezTo>
                    <a:cubicBezTo>
                      <a:pt x="68" y="129"/>
                      <a:pt x="71" y="131"/>
                      <a:pt x="79" y="133"/>
                    </a:cubicBezTo>
                    <a:cubicBezTo>
                      <a:pt x="87" y="135"/>
                      <a:pt x="88" y="141"/>
                      <a:pt x="92" y="141"/>
                    </a:cubicBezTo>
                    <a:cubicBezTo>
                      <a:pt x="95" y="141"/>
                      <a:pt x="96" y="138"/>
                      <a:pt x="95" y="134"/>
                    </a:cubicBezTo>
                    <a:cubicBezTo>
                      <a:pt x="94" y="129"/>
                      <a:pt x="99" y="124"/>
                      <a:pt x="99" y="123"/>
                    </a:cubicBezTo>
                    <a:cubicBezTo>
                      <a:pt x="100" y="122"/>
                      <a:pt x="97" y="121"/>
                      <a:pt x="90" y="122"/>
                    </a:cubicBezTo>
                    <a:close/>
                    <a:moveTo>
                      <a:pt x="26" y="85"/>
                    </a:moveTo>
                    <a:cubicBezTo>
                      <a:pt x="22" y="88"/>
                      <a:pt x="19" y="84"/>
                      <a:pt x="18" y="87"/>
                    </a:cubicBezTo>
                    <a:cubicBezTo>
                      <a:pt x="16" y="90"/>
                      <a:pt x="23" y="95"/>
                      <a:pt x="22" y="101"/>
                    </a:cubicBezTo>
                    <a:cubicBezTo>
                      <a:pt x="20" y="108"/>
                      <a:pt x="23" y="116"/>
                      <a:pt x="27" y="112"/>
                    </a:cubicBezTo>
                    <a:cubicBezTo>
                      <a:pt x="30" y="108"/>
                      <a:pt x="32" y="110"/>
                      <a:pt x="34" y="107"/>
                    </a:cubicBezTo>
                    <a:cubicBezTo>
                      <a:pt x="37" y="104"/>
                      <a:pt x="35" y="94"/>
                      <a:pt x="36" y="89"/>
                    </a:cubicBezTo>
                    <a:cubicBezTo>
                      <a:pt x="38" y="84"/>
                      <a:pt x="30" y="81"/>
                      <a:pt x="26" y="85"/>
                    </a:cubicBezTo>
                    <a:close/>
                    <a:moveTo>
                      <a:pt x="108" y="79"/>
                    </a:moveTo>
                    <a:cubicBezTo>
                      <a:pt x="103" y="77"/>
                      <a:pt x="106" y="72"/>
                      <a:pt x="99" y="73"/>
                    </a:cubicBezTo>
                    <a:cubicBezTo>
                      <a:pt x="92" y="73"/>
                      <a:pt x="84" y="64"/>
                      <a:pt x="82" y="55"/>
                    </a:cubicBezTo>
                    <a:cubicBezTo>
                      <a:pt x="79" y="45"/>
                      <a:pt x="69" y="44"/>
                      <a:pt x="66" y="38"/>
                    </a:cubicBezTo>
                    <a:cubicBezTo>
                      <a:pt x="63" y="33"/>
                      <a:pt x="68" y="32"/>
                      <a:pt x="66" y="27"/>
                    </a:cubicBezTo>
                    <a:cubicBezTo>
                      <a:pt x="65" y="24"/>
                      <a:pt x="68" y="22"/>
                      <a:pt x="71" y="21"/>
                    </a:cubicBezTo>
                    <a:cubicBezTo>
                      <a:pt x="71" y="15"/>
                      <a:pt x="71" y="9"/>
                      <a:pt x="72" y="6"/>
                    </a:cubicBezTo>
                    <a:cubicBezTo>
                      <a:pt x="69" y="5"/>
                      <a:pt x="67" y="5"/>
                      <a:pt x="66" y="5"/>
                    </a:cubicBezTo>
                    <a:cubicBezTo>
                      <a:pt x="65" y="4"/>
                      <a:pt x="64" y="0"/>
                      <a:pt x="64" y="0"/>
                    </a:cubicBezTo>
                    <a:cubicBezTo>
                      <a:pt x="63" y="0"/>
                      <a:pt x="56" y="0"/>
                      <a:pt x="55" y="1"/>
                    </a:cubicBezTo>
                    <a:cubicBezTo>
                      <a:pt x="53" y="2"/>
                      <a:pt x="50" y="5"/>
                      <a:pt x="48" y="3"/>
                    </a:cubicBezTo>
                    <a:cubicBezTo>
                      <a:pt x="47" y="3"/>
                      <a:pt x="47" y="3"/>
                      <a:pt x="46" y="2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7"/>
                      <a:pt x="42" y="7"/>
                    </a:cubicBezTo>
                    <a:cubicBezTo>
                      <a:pt x="41" y="7"/>
                      <a:pt x="39" y="6"/>
                      <a:pt x="39" y="9"/>
                    </a:cubicBezTo>
                    <a:cubicBezTo>
                      <a:pt x="39" y="11"/>
                      <a:pt x="35" y="10"/>
                      <a:pt x="34" y="10"/>
                    </a:cubicBezTo>
                    <a:cubicBezTo>
                      <a:pt x="32" y="10"/>
                      <a:pt x="30" y="10"/>
                      <a:pt x="30" y="12"/>
                    </a:cubicBezTo>
                    <a:cubicBezTo>
                      <a:pt x="30" y="14"/>
                      <a:pt x="29" y="19"/>
                      <a:pt x="27" y="16"/>
                    </a:cubicBezTo>
                    <a:cubicBezTo>
                      <a:pt x="24" y="14"/>
                      <a:pt x="21" y="8"/>
                      <a:pt x="20" y="9"/>
                    </a:cubicBezTo>
                    <a:cubicBezTo>
                      <a:pt x="19" y="9"/>
                      <a:pt x="17" y="17"/>
                      <a:pt x="15" y="17"/>
                    </a:cubicBezTo>
                    <a:cubicBezTo>
                      <a:pt x="13" y="17"/>
                      <a:pt x="8" y="17"/>
                      <a:pt x="5" y="17"/>
                    </a:cubicBezTo>
                    <a:cubicBezTo>
                      <a:pt x="4" y="20"/>
                      <a:pt x="5" y="22"/>
                      <a:pt x="6" y="23"/>
                    </a:cubicBezTo>
                    <a:cubicBezTo>
                      <a:pt x="8" y="23"/>
                      <a:pt x="6" y="26"/>
                      <a:pt x="4" y="27"/>
                    </a:cubicBezTo>
                    <a:cubicBezTo>
                      <a:pt x="3" y="28"/>
                      <a:pt x="0" y="27"/>
                      <a:pt x="2" y="30"/>
                    </a:cubicBezTo>
                    <a:cubicBezTo>
                      <a:pt x="4" y="33"/>
                      <a:pt x="7" y="33"/>
                      <a:pt x="5" y="36"/>
                    </a:cubicBezTo>
                    <a:cubicBezTo>
                      <a:pt x="3" y="38"/>
                      <a:pt x="5" y="41"/>
                      <a:pt x="8" y="41"/>
                    </a:cubicBezTo>
                    <a:cubicBezTo>
                      <a:pt x="10" y="41"/>
                      <a:pt x="14" y="41"/>
                      <a:pt x="13" y="43"/>
                    </a:cubicBezTo>
                    <a:cubicBezTo>
                      <a:pt x="12" y="44"/>
                      <a:pt x="12" y="45"/>
                      <a:pt x="12" y="47"/>
                    </a:cubicBezTo>
                    <a:cubicBezTo>
                      <a:pt x="14" y="46"/>
                      <a:pt x="15" y="46"/>
                      <a:pt x="17" y="45"/>
                    </a:cubicBezTo>
                    <a:cubicBezTo>
                      <a:pt x="21" y="43"/>
                      <a:pt x="19" y="40"/>
                      <a:pt x="25" y="38"/>
                    </a:cubicBezTo>
                    <a:cubicBezTo>
                      <a:pt x="31" y="37"/>
                      <a:pt x="38" y="42"/>
                      <a:pt x="41" y="45"/>
                    </a:cubicBezTo>
                    <a:cubicBezTo>
                      <a:pt x="43" y="49"/>
                      <a:pt x="44" y="49"/>
                      <a:pt x="44" y="52"/>
                    </a:cubicBezTo>
                    <a:cubicBezTo>
                      <a:pt x="45" y="55"/>
                      <a:pt x="47" y="60"/>
                      <a:pt x="55" y="65"/>
                    </a:cubicBezTo>
                    <a:cubicBezTo>
                      <a:pt x="63" y="71"/>
                      <a:pt x="66" y="76"/>
                      <a:pt x="70" y="79"/>
                    </a:cubicBezTo>
                    <a:cubicBezTo>
                      <a:pt x="74" y="81"/>
                      <a:pt x="79" y="80"/>
                      <a:pt x="81" y="83"/>
                    </a:cubicBezTo>
                    <a:cubicBezTo>
                      <a:pt x="84" y="86"/>
                      <a:pt x="87" y="88"/>
                      <a:pt x="91" y="90"/>
                    </a:cubicBezTo>
                    <a:cubicBezTo>
                      <a:pt x="95" y="92"/>
                      <a:pt x="95" y="96"/>
                      <a:pt x="99" y="96"/>
                    </a:cubicBezTo>
                    <a:cubicBezTo>
                      <a:pt x="103" y="97"/>
                      <a:pt x="100" y="100"/>
                      <a:pt x="103" y="103"/>
                    </a:cubicBezTo>
                    <a:cubicBezTo>
                      <a:pt x="105" y="106"/>
                      <a:pt x="106" y="112"/>
                      <a:pt x="103" y="115"/>
                    </a:cubicBezTo>
                    <a:cubicBezTo>
                      <a:pt x="101" y="119"/>
                      <a:pt x="102" y="124"/>
                      <a:pt x="104" y="124"/>
                    </a:cubicBezTo>
                    <a:cubicBezTo>
                      <a:pt x="105" y="124"/>
                      <a:pt x="109" y="118"/>
                      <a:pt x="109" y="115"/>
                    </a:cubicBezTo>
                    <a:cubicBezTo>
                      <a:pt x="110" y="112"/>
                      <a:pt x="113" y="112"/>
                      <a:pt x="116" y="108"/>
                    </a:cubicBezTo>
                    <a:cubicBezTo>
                      <a:pt x="118" y="105"/>
                      <a:pt x="112" y="104"/>
                      <a:pt x="111" y="99"/>
                    </a:cubicBezTo>
                    <a:cubicBezTo>
                      <a:pt x="109" y="95"/>
                      <a:pt x="116" y="91"/>
                      <a:pt x="121" y="95"/>
                    </a:cubicBezTo>
                    <a:cubicBezTo>
                      <a:pt x="127" y="98"/>
                      <a:pt x="130" y="101"/>
                      <a:pt x="130" y="95"/>
                    </a:cubicBezTo>
                    <a:cubicBezTo>
                      <a:pt x="130" y="89"/>
                      <a:pt x="112" y="82"/>
                      <a:pt x="108" y="7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Freeform 175">
                <a:extLst>
                  <a:ext uri="{FF2B5EF4-FFF2-40B4-BE49-F238E27FC236}">
                    <a16:creationId xmlns:a16="http://schemas.microsoft.com/office/drawing/2014/main" id="{13C7837C-C1B5-42E0-A782-D525C503A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3186" y="3278918"/>
                <a:ext cx="32585" cy="4025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8"/>
                  </a:cxn>
                  <a:cxn ang="0">
                    <a:pos x="0" y="12"/>
                  </a:cxn>
                  <a:cxn ang="0">
                    <a:pos x="8" y="18"/>
                  </a:cxn>
                  <a:cxn ang="0">
                    <a:pos x="9" y="18"/>
                  </a:cxn>
                  <a:cxn ang="0">
                    <a:pos x="14" y="10"/>
                  </a:cxn>
                  <a:cxn ang="0">
                    <a:pos x="5" y="0"/>
                  </a:cxn>
                </a:cxnLst>
                <a:rect l="0" t="0" r="r" b="b"/>
                <a:pathLst>
                  <a:path w="14" h="18">
                    <a:moveTo>
                      <a:pt x="5" y="0"/>
                    </a:moveTo>
                    <a:cubicBezTo>
                      <a:pt x="3" y="3"/>
                      <a:pt x="0" y="7"/>
                      <a:pt x="1" y="8"/>
                    </a:cubicBezTo>
                    <a:cubicBezTo>
                      <a:pt x="1" y="9"/>
                      <a:pt x="0" y="10"/>
                      <a:pt x="0" y="12"/>
                    </a:cubicBezTo>
                    <a:cubicBezTo>
                      <a:pt x="3" y="14"/>
                      <a:pt x="6" y="16"/>
                      <a:pt x="8" y="18"/>
                    </a:cubicBezTo>
                    <a:cubicBezTo>
                      <a:pt x="8" y="18"/>
                      <a:pt x="8" y="18"/>
                      <a:pt x="9" y="18"/>
                    </a:cubicBezTo>
                    <a:cubicBezTo>
                      <a:pt x="9" y="14"/>
                      <a:pt x="12" y="10"/>
                      <a:pt x="14" y="10"/>
                    </a:cubicBezTo>
                    <a:cubicBezTo>
                      <a:pt x="11" y="7"/>
                      <a:pt x="7" y="2"/>
                      <a:pt x="5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Freeform 176">
                <a:extLst>
                  <a:ext uri="{FF2B5EF4-FFF2-40B4-BE49-F238E27FC236}">
                    <a16:creationId xmlns:a16="http://schemas.microsoft.com/office/drawing/2014/main" id="{3CCE8E3D-1F5B-4556-A98C-6DAB54C34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0852" y="3186916"/>
                <a:ext cx="109253" cy="128420"/>
              </a:xfrm>
              <a:custGeom>
                <a:avLst/>
                <a:gdLst/>
                <a:ahLst/>
                <a:cxnLst>
                  <a:cxn ang="0">
                    <a:pos x="41" y="37"/>
                  </a:cxn>
                  <a:cxn ang="0">
                    <a:pos x="41" y="29"/>
                  </a:cxn>
                  <a:cxn ang="0">
                    <a:pos x="42" y="23"/>
                  </a:cxn>
                  <a:cxn ang="0">
                    <a:pos x="29" y="20"/>
                  </a:cxn>
                  <a:cxn ang="0">
                    <a:pos x="28" y="13"/>
                  </a:cxn>
                  <a:cxn ang="0">
                    <a:pos x="24" y="9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7" y="1"/>
                  </a:cxn>
                  <a:cxn ang="0">
                    <a:pos x="12" y="0"/>
                  </a:cxn>
                  <a:cxn ang="0">
                    <a:pos x="0" y="3"/>
                  </a:cxn>
                  <a:cxn ang="0">
                    <a:pos x="3" y="10"/>
                  </a:cxn>
                  <a:cxn ang="0">
                    <a:pos x="7" y="18"/>
                  </a:cxn>
                  <a:cxn ang="0">
                    <a:pos x="6" y="36"/>
                  </a:cxn>
                  <a:cxn ang="0">
                    <a:pos x="2" y="40"/>
                  </a:cxn>
                  <a:cxn ang="0">
                    <a:pos x="11" y="50"/>
                  </a:cxn>
                  <a:cxn ang="0">
                    <a:pos x="11" y="50"/>
                  </a:cxn>
                  <a:cxn ang="0">
                    <a:pos x="21" y="56"/>
                  </a:cxn>
                  <a:cxn ang="0">
                    <a:pos x="41" y="52"/>
                  </a:cxn>
                  <a:cxn ang="0">
                    <a:pos x="41" y="49"/>
                  </a:cxn>
                  <a:cxn ang="0">
                    <a:pos x="45" y="44"/>
                  </a:cxn>
                  <a:cxn ang="0">
                    <a:pos x="41" y="37"/>
                  </a:cxn>
                </a:cxnLst>
                <a:rect l="0" t="0" r="r" b="b"/>
                <a:pathLst>
                  <a:path w="47" h="56">
                    <a:moveTo>
                      <a:pt x="41" y="37"/>
                    </a:moveTo>
                    <a:cubicBezTo>
                      <a:pt x="39" y="35"/>
                      <a:pt x="39" y="31"/>
                      <a:pt x="41" y="29"/>
                    </a:cubicBezTo>
                    <a:cubicBezTo>
                      <a:pt x="44" y="28"/>
                      <a:pt x="42" y="26"/>
                      <a:pt x="42" y="23"/>
                    </a:cubicBezTo>
                    <a:cubicBezTo>
                      <a:pt x="42" y="21"/>
                      <a:pt x="31" y="20"/>
                      <a:pt x="29" y="20"/>
                    </a:cubicBezTo>
                    <a:cubicBezTo>
                      <a:pt x="27" y="19"/>
                      <a:pt x="30" y="13"/>
                      <a:pt x="28" y="13"/>
                    </a:cubicBezTo>
                    <a:cubicBezTo>
                      <a:pt x="25" y="13"/>
                      <a:pt x="24" y="11"/>
                      <a:pt x="24" y="9"/>
                    </a:cubicBezTo>
                    <a:cubicBezTo>
                      <a:pt x="24" y="7"/>
                      <a:pt x="20" y="3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1"/>
                      <a:pt x="17" y="1"/>
                      <a:pt x="17" y="1"/>
                    </a:cubicBezTo>
                    <a:cubicBezTo>
                      <a:pt x="15" y="1"/>
                      <a:pt x="12" y="0"/>
                      <a:pt x="12" y="0"/>
                    </a:cubicBezTo>
                    <a:cubicBezTo>
                      <a:pt x="12" y="0"/>
                      <a:pt x="5" y="2"/>
                      <a:pt x="0" y="3"/>
                    </a:cubicBezTo>
                    <a:cubicBezTo>
                      <a:pt x="1" y="6"/>
                      <a:pt x="2" y="9"/>
                      <a:pt x="3" y="10"/>
                    </a:cubicBezTo>
                    <a:cubicBezTo>
                      <a:pt x="7" y="11"/>
                      <a:pt x="6" y="15"/>
                      <a:pt x="7" y="18"/>
                    </a:cubicBezTo>
                    <a:cubicBezTo>
                      <a:pt x="8" y="21"/>
                      <a:pt x="8" y="36"/>
                      <a:pt x="6" y="36"/>
                    </a:cubicBezTo>
                    <a:cubicBezTo>
                      <a:pt x="5" y="36"/>
                      <a:pt x="4" y="37"/>
                      <a:pt x="2" y="40"/>
                    </a:cubicBezTo>
                    <a:cubicBezTo>
                      <a:pt x="4" y="42"/>
                      <a:pt x="8" y="47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21" y="56"/>
                      <a:pt x="21" y="56"/>
                    </a:cubicBezTo>
                    <a:cubicBezTo>
                      <a:pt x="21" y="56"/>
                      <a:pt x="33" y="53"/>
                      <a:pt x="41" y="52"/>
                    </a:cubicBezTo>
                    <a:cubicBezTo>
                      <a:pt x="41" y="51"/>
                      <a:pt x="41" y="50"/>
                      <a:pt x="41" y="49"/>
                    </a:cubicBezTo>
                    <a:cubicBezTo>
                      <a:pt x="41" y="47"/>
                      <a:pt x="43" y="44"/>
                      <a:pt x="45" y="44"/>
                    </a:cubicBezTo>
                    <a:cubicBezTo>
                      <a:pt x="47" y="44"/>
                      <a:pt x="44" y="39"/>
                      <a:pt x="41" y="3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81" name="timg.jpeg" descr="timg.jpeg">
            <a:extLst>
              <a:ext uri="{FF2B5EF4-FFF2-40B4-BE49-F238E27FC236}">
                <a16:creationId xmlns:a16="http://schemas.microsoft.com/office/drawing/2014/main" id="{54EE58B5-1207-44F9-8E02-23E1CA8A7F2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61591" y="4280911"/>
            <a:ext cx="1127136" cy="906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380D5A65-F992-4212-B98C-E2FDDCC64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500" y1="75500" x2="50500" y2="75500"/>
                        <a14:foregroundMark x1="86500" y1="79000" x2="86500" y2="79000"/>
                        <a14:foregroundMark x1="71000" y1="81500" x2="71000" y2="81500"/>
                        <a14:foregroundMark x1="18500" y1="80000" x2="18500" y2="80000"/>
                        <a14:foregroundMark x1="38000" y1="83500" x2="38000" y2="83500"/>
                        <a14:foregroundMark x1="43500" y1="79000" x2="43500" y2="79000"/>
                        <a14:backgroundMark x1="15500" y1="77000" x2="15500" y2="77000"/>
                        <a14:backgroundMark x1="24000" y1="76500" x2="24000" y2="76500"/>
                        <a14:backgroundMark x1="35500" y1="79500" x2="35500" y2="7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87" y="1370898"/>
            <a:ext cx="1451014" cy="1451014"/>
          </a:xfrm>
          <a:prstGeom prst="rect">
            <a:avLst/>
          </a:prstGeom>
        </p:spPr>
      </p:pic>
      <p:sp>
        <p:nvSpPr>
          <p:cNvPr id="183" name="矩形 182">
            <a:extLst>
              <a:ext uri="{FF2B5EF4-FFF2-40B4-BE49-F238E27FC236}">
                <a16:creationId xmlns:a16="http://schemas.microsoft.com/office/drawing/2014/main" id="{D31A908B-546C-4457-ADAE-5003BAA9F683}"/>
              </a:ext>
            </a:extLst>
          </p:cNvPr>
          <p:cNvSpPr/>
          <p:nvPr/>
        </p:nvSpPr>
        <p:spPr>
          <a:xfrm>
            <a:off x="9911268" y="2813065"/>
            <a:ext cx="937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封测</a:t>
            </a: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19EBE1BB-21E0-4958-B654-2339D36D171F}"/>
              </a:ext>
            </a:extLst>
          </p:cNvPr>
          <p:cNvSpPr/>
          <p:nvPr/>
        </p:nvSpPr>
        <p:spPr>
          <a:xfrm>
            <a:off x="9911268" y="3847932"/>
            <a:ext cx="1109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晶圆</a:t>
            </a:r>
            <a:r>
              <a:rPr lang="en-US" altLang="zh-CN" sz="1600" b="1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流片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288B0F5-CDAE-476A-9056-AE96D840BE4B}"/>
              </a:ext>
            </a:extLst>
          </p:cNvPr>
          <p:cNvGrpSpPr/>
          <p:nvPr/>
        </p:nvGrpSpPr>
        <p:grpSpPr>
          <a:xfrm>
            <a:off x="8422176" y="2982341"/>
            <a:ext cx="1489092" cy="1034868"/>
            <a:chOff x="8422176" y="2982341"/>
            <a:chExt cx="1489092" cy="1034868"/>
          </a:xfrm>
        </p:grpSpPr>
        <p:cxnSp>
          <p:nvCxnSpPr>
            <p:cNvPr id="185" name="肘形连接符 627">
              <a:extLst>
                <a:ext uri="{FF2B5EF4-FFF2-40B4-BE49-F238E27FC236}">
                  <a16:creationId xmlns:a16="http://schemas.microsoft.com/office/drawing/2014/main" id="{9B1B1C43-4A04-4FB4-AAA6-192B14E64B38}"/>
                </a:ext>
              </a:extLst>
            </p:cNvPr>
            <p:cNvCxnSpPr>
              <a:cxnSpLocks/>
              <a:endCxn id="184" idx="1"/>
            </p:cNvCxnSpPr>
            <p:nvPr/>
          </p:nvCxnSpPr>
          <p:spPr>
            <a:xfrm>
              <a:off x="8422176" y="3527073"/>
              <a:ext cx="1489092" cy="490136"/>
            </a:xfrm>
            <a:prstGeom prst="bentConnector3">
              <a:avLst/>
            </a:prstGeom>
            <a:ln w="3175">
              <a:solidFill>
                <a:srgbClr val="143D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肘形连接符 639">
              <a:extLst>
                <a:ext uri="{FF2B5EF4-FFF2-40B4-BE49-F238E27FC236}">
                  <a16:creationId xmlns:a16="http://schemas.microsoft.com/office/drawing/2014/main" id="{F0FE0616-3C3C-4D55-9374-31D8A555484B}"/>
                </a:ext>
              </a:extLst>
            </p:cNvPr>
            <p:cNvCxnSpPr>
              <a:cxnSpLocks/>
              <a:stCxn id="183" idx="1"/>
            </p:cNvCxnSpPr>
            <p:nvPr/>
          </p:nvCxnSpPr>
          <p:spPr>
            <a:xfrm rot="10800000" flipV="1">
              <a:off x="8422176" y="2982341"/>
              <a:ext cx="1489092" cy="544731"/>
            </a:xfrm>
            <a:prstGeom prst="bentConnector3">
              <a:avLst/>
            </a:prstGeom>
            <a:ln w="3175">
              <a:solidFill>
                <a:srgbClr val="143D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7" name="viewfile.png" descr="viewfile.png">
            <a:extLst>
              <a:ext uri="{FF2B5EF4-FFF2-40B4-BE49-F238E27FC236}">
                <a16:creationId xmlns:a16="http://schemas.microsoft.com/office/drawing/2014/main" id="{DC322270-DA2D-49D3-953A-0B8F27D65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561" y="1675770"/>
            <a:ext cx="1695171" cy="64944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矩形 187">
            <a:extLst>
              <a:ext uri="{FF2B5EF4-FFF2-40B4-BE49-F238E27FC236}">
                <a16:creationId xmlns:a16="http://schemas.microsoft.com/office/drawing/2014/main" id="{5A2655AF-6403-4F6D-9565-FEDC64AF1465}"/>
              </a:ext>
            </a:extLst>
          </p:cNvPr>
          <p:cNvSpPr/>
          <p:nvPr/>
        </p:nvSpPr>
        <p:spPr>
          <a:xfrm>
            <a:off x="5318093" y="1270589"/>
            <a:ext cx="9671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b="1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授权</a:t>
            </a:r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0D819ED9-CE56-4439-A992-13AC89AC36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2" r="13325"/>
          <a:stretch/>
        </p:blipFill>
        <p:spPr>
          <a:xfrm>
            <a:off x="982328" y="4815667"/>
            <a:ext cx="1923076" cy="1012952"/>
          </a:xfrm>
          <a:prstGeom prst="rect">
            <a:avLst/>
          </a:prstGeom>
        </p:spPr>
      </p:pic>
      <p:pic>
        <p:nvPicPr>
          <p:cNvPr id="190" name="timg.jpeg" descr="timg.jpeg">
            <a:extLst>
              <a:ext uri="{FF2B5EF4-FFF2-40B4-BE49-F238E27FC236}">
                <a16:creationId xmlns:a16="http://schemas.microsoft.com/office/drawing/2014/main" id="{5484D41A-D054-4898-BF03-860D7757C66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8260" b="13724"/>
          <a:stretch>
            <a:fillRect/>
          </a:stretch>
        </p:blipFill>
        <p:spPr>
          <a:xfrm>
            <a:off x="1011363" y="4195248"/>
            <a:ext cx="1846853" cy="83931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矩形 190">
            <a:extLst>
              <a:ext uri="{FF2B5EF4-FFF2-40B4-BE49-F238E27FC236}">
                <a16:creationId xmlns:a16="http://schemas.microsoft.com/office/drawing/2014/main" id="{30417AF0-C200-48AD-84AB-95D87F7EE5C7}"/>
              </a:ext>
            </a:extLst>
          </p:cNvPr>
          <p:cNvSpPr/>
          <p:nvPr/>
        </p:nvSpPr>
        <p:spPr>
          <a:xfrm>
            <a:off x="1292764" y="3858450"/>
            <a:ext cx="12300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b="1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5169C3E6-FA91-47BF-BC40-E82FB3D839AD}"/>
              </a:ext>
            </a:extLst>
          </p:cNvPr>
          <p:cNvSpPr txBox="1"/>
          <p:nvPr/>
        </p:nvSpPr>
        <p:spPr>
          <a:xfrm>
            <a:off x="1410603" y="6179301"/>
            <a:ext cx="9260378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rgbClr val="225A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全部供应商均为国际一流，提供优质产品质量保障</a:t>
            </a:r>
          </a:p>
        </p:txBody>
      </p:sp>
      <p:cxnSp>
        <p:nvCxnSpPr>
          <p:cNvPr id="194" name="连接符: 肘形 193">
            <a:extLst>
              <a:ext uri="{FF2B5EF4-FFF2-40B4-BE49-F238E27FC236}">
                <a16:creationId xmlns:a16="http://schemas.microsoft.com/office/drawing/2014/main" id="{FA290502-8C0E-44E7-B070-72CF2A540E4C}"/>
              </a:ext>
            </a:extLst>
          </p:cNvPr>
          <p:cNvCxnSpPr>
            <a:cxnSpLocks/>
            <a:endCxn id="191" idx="0"/>
          </p:cNvCxnSpPr>
          <p:nvPr/>
        </p:nvCxnSpPr>
        <p:spPr>
          <a:xfrm rot="10800000" flipV="1">
            <a:off x="1907790" y="3210466"/>
            <a:ext cx="747130" cy="647984"/>
          </a:xfrm>
          <a:prstGeom prst="bentConnector2">
            <a:avLst/>
          </a:prstGeom>
          <a:ln>
            <a:solidFill>
              <a:srgbClr val="143D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6737D170-98EA-456A-8229-969A4735DECE}"/>
              </a:ext>
            </a:extLst>
          </p:cNvPr>
          <p:cNvCxnSpPr>
            <a:cxnSpLocks/>
          </p:cNvCxnSpPr>
          <p:nvPr/>
        </p:nvCxnSpPr>
        <p:spPr>
          <a:xfrm flipV="1">
            <a:off x="5364098" y="2389844"/>
            <a:ext cx="249391" cy="697373"/>
          </a:xfrm>
          <a:prstGeom prst="line">
            <a:avLst/>
          </a:prstGeom>
          <a:ln>
            <a:solidFill>
              <a:srgbClr val="143D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85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183" grpId="0"/>
      <p:bldP spid="184" grpId="0"/>
      <p:bldP spid="188" grpId="0"/>
      <p:bldP spid="191" grpId="0"/>
      <p:bldP spid="1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6955750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九音拥有十余项国内外专利，不断创新，一直领先</a:t>
            </a:r>
          </a:p>
        </p:txBody>
      </p:sp>
      <p:pic>
        <p:nvPicPr>
          <p:cNvPr id="31" name="图形 30" descr="耳机">
            <a:extLst>
              <a:ext uri="{FF2B5EF4-FFF2-40B4-BE49-F238E27FC236}">
                <a16:creationId xmlns:a16="http://schemas.microsoft.com/office/drawing/2014/main" id="{E5F9A6ED-2F40-4CAF-AB6D-35D1E3737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graphicFrame>
        <p:nvGraphicFramePr>
          <p:cNvPr id="4" name="表格 15">
            <a:extLst>
              <a:ext uri="{FF2B5EF4-FFF2-40B4-BE49-F238E27FC236}">
                <a16:creationId xmlns:a16="http://schemas.microsoft.com/office/drawing/2014/main" id="{56DC3BA3-6F4F-43C2-B0BD-DB15CDDDF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810121"/>
              </p:ext>
            </p:extLst>
          </p:nvPr>
        </p:nvGraphicFramePr>
        <p:xfrm>
          <a:off x="884582" y="1196066"/>
          <a:ext cx="10422835" cy="5159098"/>
        </p:xfrm>
        <a:graphic>
          <a:graphicData uri="http://schemas.openxmlformats.org/drawingml/2006/table">
            <a:tbl>
              <a:tblPr firstRow="1" bandRow="1"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  <a:tableStyleId>{9D7B26C5-4107-4FEC-AEDC-1716B250A1EF}</a:tableStyleId>
              </a:tblPr>
              <a:tblGrid>
                <a:gridCol w="3615808">
                  <a:extLst>
                    <a:ext uri="{9D8B030D-6E8A-4147-A177-3AD203B41FA5}">
                      <a16:colId xmlns:a16="http://schemas.microsoft.com/office/drawing/2014/main" val="1542116478"/>
                    </a:ext>
                  </a:extLst>
                </a:gridCol>
                <a:gridCol w="2018499">
                  <a:extLst>
                    <a:ext uri="{9D8B030D-6E8A-4147-A177-3AD203B41FA5}">
                      <a16:colId xmlns:a16="http://schemas.microsoft.com/office/drawing/2014/main" val="2009953081"/>
                    </a:ext>
                  </a:extLst>
                </a:gridCol>
                <a:gridCol w="2588611">
                  <a:extLst>
                    <a:ext uri="{9D8B030D-6E8A-4147-A177-3AD203B41FA5}">
                      <a16:colId xmlns:a16="http://schemas.microsoft.com/office/drawing/2014/main" val="2215939734"/>
                    </a:ext>
                  </a:extLst>
                </a:gridCol>
                <a:gridCol w="2199917">
                  <a:extLst>
                    <a:ext uri="{9D8B030D-6E8A-4147-A177-3AD203B41FA5}">
                      <a16:colId xmlns:a16="http://schemas.microsoft.com/office/drawing/2014/main" val="4188858231"/>
                    </a:ext>
                  </a:extLst>
                </a:gridCol>
              </a:tblGrid>
              <a:tr h="556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专利名称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申请国家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专利申请号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A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专利类型</a:t>
                      </a:r>
                      <a:endParaRPr lang="zh-CN" altLang="en-US" sz="20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322782"/>
                  </a:ext>
                </a:extLst>
              </a:tr>
              <a:tr h="399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头戴式音频装置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  <a:endParaRPr lang="zh-CN" altLang="en-US" sz="18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666666"/>
                          </a:solidFill>
                        </a:rPr>
                        <a:t>7072476</a:t>
                      </a:r>
                      <a:endParaRPr lang="zh-CN" altLang="en-US" sz="18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398278"/>
                  </a:ext>
                </a:extLst>
              </a:tr>
              <a:tr h="3996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单振膜双工通话装置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  <a:endParaRPr lang="zh-CN" altLang="en-US" sz="180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rgbClr val="666666"/>
                          </a:solidFill>
                        </a:rPr>
                        <a:t>7881483</a:t>
                      </a:r>
                      <a:endParaRPr lang="zh-CN" altLang="en-US" sz="1800" kern="1200" dirty="0">
                        <a:solidFill>
                          <a:srgbClr val="666666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96294"/>
                  </a:ext>
                </a:extLst>
              </a:tr>
              <a:tr h="399636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666666"/>
                          </a:solidFill>
                        </a:rPr>
                        <a:t>4888852</a:t>
                      </a:r>
                      <a:endParaRPr lang="zh-CN" altLang="en-US" sz="18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666341"/>
                  </a:ext>
                </a:extLst>
              </a:tr>
              <a:tr h="399636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单振膜双工通话电路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666666"/>
                          </a:solidFill>
                        </a:rPr>
                        <a:t>8315379</a:t>
                      </a:r>
                      <a:endParaRPr lang="zh-CN" altLang="en-US" sz="18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642217"/>
                  </a:ext>
                </a:extLst>
              </a:tr>
              <a:tr h="399636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欧洲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666666"/>
                          </a:solidFill>
                        </a:rPr>
                        <a:t>9724938.7</a:t>
                      </a:r>
                      <a:endParaRPr lang="zh-CN" altLang="en-US" sz="18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0587"/>
                  </a:ext>
                </a:extLst>
              </a:tr>
              <a:tr h="399636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666666"/>
                          </a:solidFill>
                        </a:rPr>
                        <a:t>ZL200980116842.0</a:t>
                      </a:r>
                      <a:endParaRPr lang="zh-CN" altLang="en-US" sz="18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45116"/>
                  </a:ext>
                </a:extLst>
              </a:tr>
              <a:tr h="399636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666666"/>
                          </a:solidFill>
                        </a:rPr>
                        <a:t>4844593</a:t>
                      </a:r>
                      <a:endParaRPr lang="zh-CN" altLang="en-US" sz="18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002438"/>
                  </a:ext>
                </a:extLst>
              </a:tr>
              <a:tr h="399636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韩国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solidFill>
                            <a:srgbClr val="666666"/>
                          </a:solidFill>
                        </a:rPr>
                        <a:t>100995139</a:t>
                      </a:r>
                      <a:endParaRPr lang="zh-CN" altLang="en-US" sz="18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403706"/>
                  </a:ext>
                </a:extLst>
              </a:tr>
              <a:tr h="3996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自动功能切换无线通信装置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  <a:endParaRPr lang="zh-CN" altLang="en-US" sz="1800" b="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666666"/>
                          </a:solidFill>
                        </a:rPr>
                        <a:t>7826805</a:t>
                      </a:r>
                      <a:endParaRPr lang="zh-CN" altLang="en-US" sz="18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发明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65772"/>
                  </a:ext>
                </a:extLst>
              </a:tr>
              <a:tr h="62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单扬声器切换通话电路、扬声器及音频传输设备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</a:t>
                      </a:r>
                      <a:endParaRPr lang="zh-CN" altLang="en-US" sz="1800" b="0" kern="1200" dirty="0">
                        <a:solidFill>
                          <a:srgbClr val="6666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rgbClr val="666666"/>
                          </a:solidFill>
                        </a:rPr>
                        <a:t>201720751310.6</a:t>
                      </a:r>
                      <a:endParaRPr lang="zh-CN" altLang="en-US" sz="18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>
                          <a:solidFill>
                            <a:srgbClr val="666666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实用新型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36930"/>
                  </a:ext>
                </a:extLst>
              </a:tr>
              <a:tr h="362618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225AD3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Helvetica Neue"/>
                        </a:rPr>
                        <a:t>备注：另有多个发明专利在专利局审核及公示中</a:t>
                      </a:r>
                      <a:endParaRPr kumimoji="0" lang="en-US" altLang="zh-CN" sz="1800" b="1" strike="noStrike" kern="1200" cap="none" spc="0" normalizeH="0" baseline="0" dirty="0">
                        <a:ln>
                          <a:noFill/>
                        </a:ln>
                        <a:solidFill>
                          <a:srgbClr val="225AD3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0" dirty="0">
                        <a:solidFill>
                          <a:srgbClr val="66666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78966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646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85105"/>
            <a:ext cx="2031325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开发技术资料</a:t>
            </a:r>
          </a:p>
        </p:txBody>
      </p:sp>
      <p:pic>
        <p:nvPicPr>
          <p:cNvPr id="31" name="图形 30" descr="耳机">
            <a:extLst>
              <a:ext uri="{FF2B5EF4-FFF2-40B4-BE49-F238E27FC236}">
                <a16:creationId xmlns:a16="http://schemas.microsoft.com/office/drawing/2014/main" id="{E5F9A6ED-2F40-4CAF-AB6D-35D1E3737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843" y="259921"/>
            <a:ext cx="651543" cy="651543"/>
          </a:xfrm>
          <a:prstGeom prst="rect">
            <a:avLst/>
          </a:prstGeom>
          <a:effectLst/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712EF09-1F47-4511-99C6-0C60AF70D17F}"/>
              </a:ext>
            </a:extLst>
          </p:cNvPr>
          <p:cNvSpPr/>
          <p:nvPr/>
        </p:nvSpPr>
        <p:spPr>
          <a:xfrm>
            <a:off x="-1026731" y="633763"/>
            <a:ext cx="14008100" cy="14008100"/>
          </a:xfrm>
          <a:prstGeom prst="ellipse">
            <a:avLst/>
          </a:prstGeom>
          <a:gradFill flip="none" rotWithShape="1">
            <a:gsLst>
              <a:gs pos="0">
                <a:srgbClr val="2E75B6">
                  <a:alpha val="28000"/>
                  <a:lumMod val="69000"/>
                  <a:lumOff val="31000"/>
                </a:srgbClr>
              </a:gs>
              <a:gs pos="22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008B705-D5F3-4069-A058-570F43B2F590}"/>
              </a:ext>
            </a:extLst>
          </p:cNvPr>
          <p:cNvSpPr/>
          <p:nvPr/>
        </p:nvSpPr>
        <p:spPr>
          <a:xfrm>
            <a:off x="3667760" y="5838607"/>
            <a:ext cx="4856480" cy="883229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28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1648C65-883F-4636-B4E8-021E0A2ADF0B}"/>
              </a:ext>
            </a:extLst>
          </p:cNvPr>
          <p:cNvSpPr/>
          <p:nvPr/>
        </p:nvSpPr>
        <p:spPr>
          <a:xfrm>
            <a:off x="3136118" y="5007610"/>
            <a:ext cx="5919764" cy="1228206"/>
          </a:xfrm>
          <a:prstGeom prst="ellipse">
            <a:avLst/>
          </a:prstGeom>
          <a:gradFill flip="none" rotWithShape="1">
            <a:gsLst>
              <a:gs pos="0">
                <a:srgbClr val="2E75B6">
                  <a:lumMod val="60000"/>
                  <a:lumOff val="40000"/>
                </a:srgb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CBFB1D6-ED43-4CBB-B8D0-F3FF439718DE}"/>
              </a:ext>
            </a:extLst>
          </p:cNvPr>
          <p:cNvSpPr/>
          <p:nvPr/>
        </p:nvSpPr>
        <p:spPr>
          <a:xfrm>
            <a:off x="3136118" y="5153482"/>
            <a:ext cx="5919764" cy="1228206"/>
          </a:xfrm>
          <a:prstGeom prst="ellipse">
            <a:avLst/>
          </a:prstGeom>
          <a:noFill/>
          <a:ln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>
                    <a:alpha val="32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EE41D1A-6C6D-4538-8F82-E67C5B9A6BA4}"/>
              </a:ext>
            </a:extLst>
          </p:cNvPr>
          <p:cNvSpPr txBox="1"/>
          <p:nvPr/>
        </p:nvSpPr>
        <p:spPr>
          <a:xfrm>
            <a:off x="668127" y="4794361"/>
            <a:ext cx="230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产品规格书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460BDE3-5FAF-4CC6-B671-90EE5817C7DF}"/>
              </a:ext>
            </a:extLst>
          </p:cNvPr>
          <p:cNvSpPr txBox="1"/>
          <p:nvPr/>
        </p:nvSpPr>
        <p:spPr>
          <a:xfrm>
            <a:off x="3667760" y="3300461"/>
            <a:ext cx="230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产品用户手册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2F95656-3301-4A74-B363-B763A68333E8}"/>
              </a:ext>
            </a:extLst>
          </p:cNvPr>
          <p:cNvSpPr txBox="1"/>
          <p:nvPr/>
        </p:nvSpPr>
        <p:spPr>
          <a:xfrm>
            <a:off x="6405899" y="3283054"/>
            <a:ext cx="230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开发包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3A0CADD-A73A-4EBE-9550-F48E14CBF0FF}"/>
              </a:ext>
            </a:extLst>
          </p:cNvPr>
          <p:cNvSpPr txBox="1"/>
          <p:nvPr/>
        </p:nvSpPr>
        <p:spPr>
          <a:xfrm>
            <a:off x="9230563" y="4659826"/>
            <a:ext cx="230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参考设计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33445B2-88AB-4FD9-B361-F9131B2F178B}"/>
              </a:ext>
            </a:extLst>
          </p:cNvPr>
          <p:cNvSpPr txBox="1"/>
          <p:nvPr/>
        </p:nvSpPr>
        <p:spPr>
          <a:xfrm>
            <a:off x="9069723" y="5085979"/>
            <a:ext cx="2631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电路图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版图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器件清单，应用软件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8C9278B-C0E7-4071-B5B8-94CC0A68A7AA}"/>
              </a:ext>
            </a:extLst>
          </p:cNvPr>
          <p:cNvGrpSpPr/>
          <p:nvPr/>
        </p:nvGrpSpPr>
        <p:grpSpPr>
          <a:xfrm>
            <a:off x="955412" y="2750962"/>
            <a:ext cx="1734990" cy="1954382"/>
            <a:chOff x="955412" y="2750962"/>
            <a:chExt cx="1734990" cy="1954382"/>
          </a:xfrm>
        </p:grpSpPr>
        <p:sp>
          <p:nvSpPr>
            <p:cNvPr id="11" name="图形 49">
              <a:extLst>
                <a:ext uri="{FF2B5EF4-FFF2-40B4-BE49-F238E27FC236}">
                  <a16:creationId xmlns:a16="http://schemas.microsoft.com/office/drawing/2014/main" id="{2315B912-8A53-4E6C-BC1D-B7EB7F4D1021}"/>
                </a:ext>
              </a:extLst>
            </p:cNvPr>
            <p:cNvSpPr/>
            <p:nvPr/>
          </p:nvSpPr>
          <p:spPr>
            <a:xfrm>
              <a:off x="955412" y="2750962"/>
              <a:ext cx="1734990" cy="195438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41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图形 49">
              <a:extLst>
                <a:ext uri="{FF2B5EF4-FFF2-40B4-BE49-F238E27FC236}">
                  <a16:creationId xmlns:a16="http://schemas.microsoft.com/office/drawing/2014/main" id="{95754036-FF76-43E5-B813-5A8A33E922FF}"/>
                </a:ext>
              </a:extLst>
            </p:cNvPr>
            <p:cNvSpPr/>
            <p:nvPr/>
          </p:nvSpPr>
          <p:spPr>
            <a:xfrm>
              <a:off x="1240879" y="3072527"/>
              <a:ext cx="1164056" cy="131125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25AD3"/>
                </a:gs>
                <a:gs pos="70000">
                  <a:srgbClr val="4980D1"/>
                </a:gs>
                <a:gs pos="100000">
                  <a:srgbClr val="5893D9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42900" dist="419100" dir="5400000" sx="84000" sy="84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iconfont-11695-5571215">
              <a:extLst>
                <a:ext uri="{FF2B5EF4-FFF2-40B4-BE49-F238E27FC236}">
                  <a16:creationId xmlns:a16="http://schemas.microsoft.com/office/drawing/2014/main" id="{0C837CA0-102D-494F-A7BF-844C48DD1B13}"/>
                </a:ext>
              </a:extLst>
            </p:cNvPr>
            <p:cNvSpPr/>
            <p:nvPr/>
          </p:nvSpPr>
          <p:spPr>
            <a:xfrm>
              <a:off x="1518063" y="3378321"/>
              <a:ext cx="609685" cy="609685"/>
            </a:xfrm>
            <a:custGeom>
              <a:avLst/>
              <a:gdLst>
                <a:gd name="connsiteX0" fmla="*/ 214697 w 533400"/>
                <a:gd name="connsiteY0" fmla="*/ 333956 h 533400"/>
                <a:gd name="connsiteX1" fmla="*/ 201126 w 533400"/>
                <a:gd name="connsiteY1" fmla="*/ 343577 h 533400"/>
                <a:gd name="connsiteX2" fmla="*/ 266651 w 533400"/>
                <a:gd name="connsiteY2" fmla="*/ 390018 h 533400"/>
                <a:gd name="connsiteX3" fmla="*/ 332319 w 533400"/>
                <a:gd name="connsiteY3" fmla="*/ 343577 h 533400"/>
                <a:gd name="connsiteX4" fmla="*/ 318747 w 533400"/>
                <a:gd name="connsiteY4" fmla="*/ 333956 h 533400"/>
                <a:gd name="connsiteX5" fmla="*/ 266699 w 533400"/>
                <a:gd name="connsiteY5" fmla="*/ 370822 h 533400"/>
                <a:gd name="connsiteX6" fmla="*/ 216126 w 533400"/>
                <a:gd name="connsiteY6" fmla="*/ 257031 h 533400"/>
                <a:gd name="connsiteX7" fmla="*/ 201126 w 533400"/>
                <a:gd name="connsiteY7" fmla="*/ 267700 h 533400"/>
                <a:gd name="connsiteX8" fmla="*/ 266651 w 533400"/>
                <a:gd name="connsiteY8" fmla="*/ 314141 h 533400"/>
                <a:gd name="connsiteX9" fmla="*/ 332176 w 533400"/>
                <a:gd name="connsiteY9" fmla="*/ 267748 h 533400"/>
                <a:gd name="connsiteX10" fmla="*/ 317176 w 533400"/>
                <a:gd name="connsiteY10" fmla="*/ 257126 h 533400"/>
                <a:gd name="connsiteX11" fmla="*/ 266651 w 533400"/>
                <a:gd name="connsiteY11" fmla="*/ 292897 h 533400"/>
                <a:gd name="connsiteX12" fmla="*/ 266651 w 533400"/>
                <a:gd name="connsiteY12" fmla="*/ 143382 h 533400"/>
                <a:gd name="connsiteX13" fmla="*/ 201126 w 533400"/>
                <a:gd name="connsiteY13" fmla="*/ 189823 h 533400"/>
                <a:gd name="connsiteX14" fmla="*/ 266651 w 533400"/>
                <a:gd name="connsiteY14" fmla="*/ 236264 h 533400"/>
                <a:gd name="connsiteX15" fmla="*/ 332176 w 533400"/>
                <a:gd name="connsiteY15" fmla="*/ 189823 h 533400"/>
                <a:gd name="connsiteX16" fmla="*/ 266651 w 533400"/>
                <a:gd name="connsiteY16" fmla="*/ 86701 h 533400"/>
                <a:gd name="connsiteX17" fmla="*/ 412178 w 533400"/>
                <a:gd name="connsiteY17" fmla="*/ 189871 h 533400"/>
                <a:gd name="connsiteX18" fmla="*/ 357177 w 533400"/>
                <a:gd name="connsiteY18" fmla="*/ 228833 h 533400"/>
                <a:gd name="connsiteX19" fmla="*/ 412178 w 533400"/>
                <a:gd name="connsiteY19" fmla="*/ 267748 h 533400"/>
                <a:gd name="connsiteX20" fmla="*/ 358701 w 533400"/>
                <a:gd name="connsiteY20" fmla="*/ 305710 h 533400"/>
                <a:gd name="connsiteX21" fmla="*/ 412178 w 533400"/>
                <a:gd name="connsiteY21" fmla="*/ 343625 h 533400"/>
                <a:gd name="connsiteX22" fmla="*/ 266651 w 533400"/>
                <a:gd name="connsiteY22" fmla="*/ 446699 h 533400"/>
                <a:gd name="connsiteX23" fmla="*/ 121124 w 533400"/>
                <a:gd name="connsiteY23" fmla="*/ 343577 h 533400"/>
                <a:gd name="connsiteX24" fmla="*/ 174649 w 533400"/>
                <a:gd name="connsiteY24" fmla="*/ 305662 h 533400"/>
                <a:gd name="connsiteX25" fmla="*/ 121124 w 533400"/>
                <a:gd name="connsiteY25" fmla="*/ 267700 h 533400"/>
                <a:gd name="connsiteX26" fmla="*/ 176125 w 533400"/>
                <a:gd name="connsiteY26" fmla="*/ 228785 h 533400"/>
                <a:gd name="connsiteX27" fmla="*/ 121124 w 533400"/>
                <a:gd name="connsiteY27" fmla="*/ 189823 h 533400"/>
                <a:gd name="connsiteX28" fmla="*/ 80010 w 533400"/>
                <a:gd name="connsiteY28" fmla="*/ 53340 h 533400"/>
                <a:gd name="connsiteX29" fmla="*/ 53340 w 533400"/>
                <a:gd name="connsiteY29" fmla="*/ 80010 h 533400"/>
                <a:gd name="connsiteX30" fmla="*/ 53340 w 533400"/>
                <a:gd name="connsiteY30" fmla="*/ 453390 h 533400"/>
                <a:gd name="connsiteX31" fmla="*/ 80010 w 533400"/>
                <a:gd name="connsiteY31" fmla="*/ 480060 h 533400"/>
                <a:gd name="connsiteX32" fmla="*/ 453390 w 533400"/>
                <a:gd name="connsiteY32" fmla="*/ 480060 h 533400"/>
                <a:gd name="connsiteX33" fmla="*/ 480060 w 533400"/>
                <a:gd name="connsiteY33" fmla="*/ 453390 h 533400"/>
                <a:gd name="connsiteX34" fmla="*/ 480060 w 533400"/>
                <a:gd name="connsiteY34" fmla="*/ 80010 h 533400"/>
                <a:gd name="connsiteX35" fmla="*/ 453390 w 533400"/>
                <a:gd name="connsiteY35" fmla="*/ 53340 h 533400"/>
                <a:gd name="connsiteX36" fmla="*/ 80010 w 533400"/>
                <a:gd name="connsiteY36" fmla="*/ 0 h 533400"/>
                <a:gd name="connsiteX37" fmla="*/ 453390 w 533400"/>
                <a:gd name="connsiteY37" fmla="*/ 0 h 533400"/>
                <a:gd name="connsiteX38" fmla="*/ 533400 w 533400"/>
                <a:gd name="connsiteY38" fmla="*/ 80010 h 533400"/>
                <a:gd name="connsiteX39" fmla="*/ 533400 w 533400"/>
                <a:gd name="connsiteY39" fmla="*/ 453390 h 533400"/>
                <a:gd name="connsiteX40" fmla="*/ 453390 w 533400"/>
                <a:gd name="connsiteY40" fmla="*/ 533400 h 533400"/>
                <a:gd name="connsiteX41" fmla="*/ 80010 w 533400"/>
                <a:gd name="connsiteY41" fmla="*/ 533400 h 533400"/>
                <a:gd name="connsiteX42" fmla="*/ 0 w 533400"/>
                <a:gd name="connsiteY42" fmla="*/ 453390 h 533400"/>
                <a:gd name="connsiteX43" fmla="*/ 0 w 533400"/>
                <a:gd name="connsiteY43" fmla="*/ 80010 h 533400"/>
                <a:gd name="connsiteX44" fmla="*/ 80010 w 533400"/>
                <a:gd name="connsiteY4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33400" h="533400">
                  <a:moveTo>
                    <a:pt x="214697" y="333956"/>
                  </a:moveTo>
                  <a:lnTo>
                    <a:pt x="201126" y="343577"/>
                  </a:lnTo>
                  <a:lnTo>
                    <a:pt x="266651" y="390018"/>
                  </a:lnTo>
                  <a:lnTo>
                    <a:pt x="332319" y="343577"/>
                  </a:lnTo>
                  <a:lnTo>
                    <a:pt x="318747" y="333956"/>
                  </a:lnTo>
                  <a:lnTo>
                    <a:pt x="266699" y="370822"/>
                  </a:lnTo>
                  <a:close/>
                  <a:moveTo>
                    <a:pt x="216126" y="257031"/>
                  </a:moveTo>
                  <a:lnTo>
                    <a:pt x="201126" y="267700"/>
                  </a:lnTo>
                  <a:lnTo>
                    <a:pt x="266651" y="314141"/>
                  </a:lnTo>
                  <a:lnTo>
                    <a:pt x="332176" y="267748"/>
                  </a:lnTo>
                  <a:lnTo>
                    <a:pt x="317176" y="257126"/>
                  </a:lnTo>
                  <a:lnTo>
                    <a:pt x="266651" y="292897"/>
                  </a:lnTo>
                  <a:close/>
                  <a:moveTo>
                    <a:pt x="266651" y="143382"/>
                  </a:moveTo>
                  <a:lnTo>
                    <a:pt x="201126" y="189823"/>
                  </a:lnTo>
                  <a:lnTo>
                    <a:pt x="266651" y="236264"/>
                  </a:lnTo>
                  <a:lnTo>
                    <a:pt x="332176" y="189823"/>
                  </a:lnTo>
                  <a:close/>
                  <a:moveTo>
                    <a:pt x="266651" y="86701"/>
                  </a:moveTo>
                  <a:lnTo>
                    <a:pt x="412178" y="189871"/>
                  </a:lnTo>
                  <a:lnTo>
                    <a:pt x="357177" y="228833"/>
                  </a:lnTo>
                  <a:lnTo>
                    <a:pt x="412178" y="267748"/>
                  </a:lnTo>
                  <a:lnTo>
                    <a:pt x="358701" y="305710"/>
                  </a:lnTo>
                  <a:lnTo>
                    <a:pt x="412178" y="343625"/>
                  </a:lnTo>
                  <a:lnTo>
                    <a:pt x="266651" y="446699"/>
                  </a:lnTo>
                  <a:lnTo>
                    <a:pt x="121124" y="343577"/>
                  </a:lnTo>
                  <a:lnTo>
                    <a:pt x="174649" y="305662"/>
                  </a:lnTo>
                  <a:lnTo>
                    <a:pt x="121124" y="267700"/>
                  </a:lnTo>
                  <a:lnTo>
                    <a:pt x="176125" y="228785"/>
                  </a:lnTo>
                  <a:lnTo>
                    <a:pt x="121124" y="189823"/>
                  </a:lnTo>
                  <a:close/>
                  <a:moveTo>
                    <a:pt x="80010" y="53340"/>
                  </a:moveTo>
                  <a:cubicBezTo>
                    <a:pt x="65294" y="53340"/>
                    <a:pt x="53340" y="65294"/>
                    <a:pt x="53340" y="80010"/>
                  </a:cubicBezTo>
                  <a:lnTo>
                    <a:pt x="53340" y="453390"/>
                  </a:lnTo>
                  <a:cubicBezTo>
                    <a:pt x="53340" y="468106"/>
                    <a:pt x="65294" y="480060"/>
                    <a:pt x="80010" y="480060"/>
                  </a:cubicBezTo>
                  <a:lnTo>
                    <a:pt x="453390" y="480060"/>
                  </a:lnTo>
                  <a:cubicBezTo>
                    <a:pt x="468106" y="480060"/>
                    <a:pt x="480060" y="468106"/>
                    <a:pt x="480060" y="453390"/>
                  </a:cubicBezTo>
                  <a:lnTo>
                    <a:pt x="480060" y="80010"/>
                  </a:lnTo>
                  <a:cubicBezTo>
                    <a:pt x="480060" y="65294"/>
                    <a:pt x="468106" y="53340"/>
                    <a:pt x="453390" y="53340"/>
                  </a:cubicBezTo>
                  <a:close/>
                  <a:moveTo>
                    <a:pt x="80010" y="0"/>
                  </a:moveTo>
                  <a:lnTo>
                    <a:pt x="453390" y="0"/>
                  </a:lnTo>
                  <a:cubicBezTo>
                    <a:pt x="497491" y="0"/>
                    <a:pt x="533400" y="35909"/>
                    <a:pt x="533400" y="80010"/>
                  </a:cubicBezTo>
                  <a:lnTo>
                    <a:pt x="533400" y="453390"/>
                  </a:lnTo>
                  <a:cubicBezTo>
                    <a:pt x="533400" y="497491"/>
                    <a:pt x="497491" y="533400"/>
                    <a:pt x="453390" y="533400"/>
                  </a:cubicBezTo>
                  <a:lnTo>
                    <a:pt x="80010" y="533400"/>
                  </a:lnTo>
                  <a:cubicBezTo>
                    <a:pt x="35909" y="533400"/>
                    <a:pt x="0" y="497491"/>
                    <a:pt x="0" y="453390"/>
                  </a:cubicBezTo>
                  <a:lnTo>
                    <a:pt x="0" y="80010"/>
                  </a:lnTo>
                  <a:cubicBezTo>
                    <a:pt x="0" y="35909"/>
                    <a:pt x="35909" y="0"/>
                    <a:pt x="800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ADF5178D-1275-40CF-822B-93CBC9BF4315}"/>
              </a:ext>
            </a:extLst>
          </p:cNvPr>
          <p:cNvGrpSpPr/>
          <p:nvPr/>
        </p:nvGrpSpPr>
        <p:grpSpPr>
          <a:xfrm>
            <a:off x="3782974" y="1320561"/>
            <a:ext cx="1734990" cy="1954382"/>
            <a:chOff x="3782974" y="1320561"/>
            <a:chExt cx="1734990" cy="1954382"/>
          </a:xfrm>
        </p:grpSpPr>
        <p:sp>
          <p:nvSpPr>
            <p:cNvPr id="16" name="图形 49">
              <a:extLst>
                <a:ext uri="{FF2B5EF4-FFF2-40B4-BE49-F238E27FC236}">
                  <a16:creationId xmlns:a16="http://schemas.microsoft.com/office/drawing/2014/main" id="{6D80FD20-AAA1-4997-A10E-0627CB2BE712}"/>
                </a:ext>
              </a:extLst>
            </p:cNvPr>
            <p:cNvSpPr/>
            <p:nvPr/>
          </p:nvSpPr>
          <p:spPr>
            <a:xfrm>
              <a:off x="3782974" y="1320561"/>
              <a:ext cx="1734990" cy="195438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41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图形 49">
              <a:extLst>
                <a:ext uri="{FF2B5EF4-FFF2-40B4-BE49-F238E27FC236}">
                  <a16:creationId xmlns:a16="http://schemas.microsoft.com/office/drawing/2014/main" id="{A11E32E3-E747-40C2-AF14-BD920697985D}"/>
                </a:ext>
              </a:extLst>
            </p:cNvPr>
            <p:cNvSpPr/>
            <p:nvPr/>
          </p:nvSpPr>
          <p:spPr>
            <a:xfrm>
              <a:off x="4068441" y="1642126"/>
              <a:ext cx="1164056" cy="131125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25AD3"/>
                </a:gs>
                <a:gs pos="70000">
                  <a:srgbClr val="4980D1"/>
                </a:gs>
                <a:gs pos="100000">
                  <a:srgbClr val="5893D9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42900" dist="419100" dir="5400000" sx="84000" sy="84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iconfont-11695-5571215">
              <a:extLst>
                <a:ext uri="{FF2B5EF4-FFF2-40B4-BE49-F238E27FC236}">
                  <a16:creationId xmlns:a16="http://schemas.microsoft.com/office/drawing/2014/main" id="{0F1A69BB-5804-4963-A77A-E3E69487C0DC}"/>
                </a:ext>
              </a:extLst>
            </p:cNvPr>
            <p:cNvSpPr/>
            <p:nvPr/>
          </p:nvSpPr>
          <p:spPr>
            <a:xfrm>
              <a:off x="4364276" y="1993422"/>
              <a:ext cx="572385" cy="609685"/>
            </a:xfrm>
            <a:custGeom>
              <a:avLst/>
              <a:gdLst>
                <a:gd name="connsiteX0" fmla="*/ 91100 w 569604"/>
                <a:gd name="connsiteY0" fmla="*/ 212332 h 606722"/>
                <a:gd name="connsiteX1" fmla="*/ 394955 w 569604"/>
                <a:gd name="connsiteY1" fmla="*/ 212332 h 606722"/>
                <a:gd name="connsiteX2" fmla="*/ 394955 w 569604"/>
                <a:gd name="connsiteY2" fmla="*/ 257847 h 606722"/>
                <a:gd name="connsiteX3" fmla="*/ 91100 w 569604"/>
                <a:gd name="connsiteY3" fmla="*/ 257847 h 606722"/>
                <a:gd name="connsiteX4" fmla="*/ 91100 w 569604"/>
                <a:gd name="connsiteY4" fmla="*/ 121302 h 606722"/>
                <a:gd name="connsiteX5" fmla="*/ 394955 w 569604"/>
                <a:gd name="connsiteY5" fmla="*/ 121302 h 606722"/>
                <a:gd name="connsiteX6" fmla="*/ 394955 w 569604"/>
                <a:gd name="connsiteY6" fmla="*/ 166817 h 606722"/>
                <a:gd name="connsiteX7" fmla="*/ 91100 w 569604"/>
                <a:gd name="connsiteY7" fmla="*/ 166817 h 606722"/>
                <a:gd name="connsiteX8" fmla="*/ 45568 w 569604"/>
                <a:gd name="connsiteY8" fmla="*/ 45502 h 606722"/>
                <a:gd name="connsiteX9" fmla="*/ 45568 w 569604"/>
                <a:gd name="connsiteY9" fmla="*/ 561220 h 606722"/>
                <a:gd name="connsiteX10" fmla="*/ 440553 w 569604"/>
                <a:gd name="connsiteY10" fmla="*/ 561220 h 606722"/>
                <a:gd name="connsiteX11" fmla="*/ 440553 w 569604"/>
                <a:gd name="connsiteY11" fmla="*/ 294607 h 606722"/>
                <a:gd name="connsiteX12" fmla="*/ 258547 w 569604"/>
                <a:gd name="connsiteY12" fmla="*/ 476260 h 606722"/>
                <a:gd name="connsiteX13" fmla="*/ 220544 w 569604"/>
                <a:gd name="connsiteY13" fmla="*/ 482036 h 606722"/>
                <a:gd name="connsiteX14" fmla="*/ 226329 w 569604"/>
                <a:gd name="connsiteY14" fmla="*/ 444088 h 606722"/>
                <a:gd name="connsiteX15" fmla="*/ 321737 w 569604"/>
                <a:gd name="connsiteY15" fmla="*/ 348819 h 606722"/>
                <a:gd name="connsiteX16" fmla="*/ 91137 w 569604"/>
                <a:gd name="connsiteY16" fmla="*/ 348819 h 606722"/>
                <a:gd name="connsiteX17" fmla="*/ 91137 w 569604"/>
                <a:gd name="connsiteY17" fmla="*/ 303317 h 606722"/>
                <a:gd name="connsiteX18" fmla="*/ 367306 w 569604"/>
                <a:gd name="connsiteY18" fmla="*/ 303317 h 606722"/>
                <a:gd name="connsiteX19" fmla="*/ 440553 w 569604"/>
                <a:gd name="connsiteY19" fmla="*/ 230176 h 606722"/>
                <a:gd name="connsiteX20" fmla="*/ 440553 w 569604"/>
                <a:gd name="connsiteY20" fmla="*/ 45502 h 606722"/>
                <a:gd name="connsiteX21" fmla="*/ 0 w 569604"/>
                <a:gd name="connsiteY21" fmla="*/ 0 h 606722"/>
                <a:gd name="connsiteX22" fmla="*/ 486121 w 569604"/>
                <a:gd name="connsiteY22" fmla="*/ 0 h 606722"/>
                <a:gd name="connsiteX23" fmla="*/ 486121 w 569604"/>
                <a:gd name="connsiteY23" fmla="*/ 184674 h 606722"/>
                <a:gd name="connsiteX24" fmla="*/ 537386 w 569604"/>
                <a:gd name="connsiteY24" fmla="*/ 133484 h 606722"/>
                <a:gd name="connsiteX25" fmla="*/ 569604 w 569604"/>
                <a:gd name="connsiteY25" fmla="*/ 165656 h 606722"/>
                <a:gd name="connsiteX26" fmla="*/ 486121 w 569604"/>
                <a:gd name="connsiteY26" fmla="*/ 249105 h 606722"/>
                <a:gd name="connsiteX27" fmla="*/ 486121 w 569604"/>
                <a:gd name="connsiteY27" fmla="*/ 606722 h 606722"/>
                <a:gd name="connsiteX28" fmla="*/ 0 w 569604"/>
                <a:gd name="connsiteY28" fmla="*/ 606722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69604" h="606722">
                  <a:moveTo>
                    <a:pt x="91100" y="212332"/>
                  </a:moveTo>
                  <a:lnTo>
                    <a:pt x="394955" y="212332"/>
                  </a:lnTo>
                  <a:lnTo>
                    <a:pt x="394955" y="257847"/>
                  </a:lnTo>
                  <a:lnTo>
                    <a:pt x="91100" y="257847"/>
                  </a:lnTo>
                  <a:close/>
                  <a:moveTo>
                    <a:pt x="91100" y="121302"/>
                  </a:moveTo>
                  <a:lnTo>
                    <a:pt x="394955" y="121302"/>
                  </a:lnTo>
                  <a:lnTo>
                    <a:pt x="394955" y="166817"/>
                  </a:lnTo>
                  <a:lnTo>
                    <a:pt x="91100" y="166817"/>
                  </a:lnTo>
                  <a:close/>
                  <a:moveTo>
                    <a:pt x="45568" y="45502"/>
                  </a:moveTo>
                  <a:lnTo>
                    <a:pt x="45568" y="561220"/>
                  </a:lnTo>
                  <a:lnTo>
                    <a:pt x="440553" y="561220"/>
                  </a:lnTo>
                  <a:lnTo>
                    <a:pt x="440553" y="294607"/>
                  </a:lnTo>
                  <a:lnTo>
                    <a:pt x="258547" y="476260"/>
                  </a:lnTo>
                  <a:lnTo>
                    <a:pt x="220544" y="482036"/>
                  </a:lnTo>
                  <a:lnTo>
                    <a:pt x="226329" y="444088"/>
                  </a:lnTo>
                  <a:lnTo>
                    <a:pt x="321737" y="348819"/>
                  </a:lnTo>
                  <a:lnTo>
                    <a:pt x="91137" y="348819"/>
                  </a:lnTo>
                  <a:lnTo>
                    <a:pt x="91137" y="303317"/>
                  </a:lnTo>
                  <a:lnTo>
                    <a:pt x="367306" y="303317"/>
                  </a:lnTo>
                  <a:lnTo>
                    <a:pt x="440553" y="230176"/>
                  </a:lnTo>
                  <a:lnTo>
                    <a:pt x="440553" y="45502"/>
                  </a:lnTo>
                  <a:close/>
                  <a:moveTo>
                    <a:pt x="0" y="0"/>
                  </a:moveTo>
                  <a:lnTo>
                    <a:pt x="486121" y="0"/>
                  </a:lnTo>
                  <a:lnTo>
                    <a:pt x="486121" y="184674"/>
                  </a:lnTo>
                  <a:lnTo>
                    <a:pt x="537386" y="133484"/>
                  </a:lnTo>
                  <a:lnTo>
                    <a:pt x="569604" y="165656"/>
                  </a:lnTo>
                  <a:lnTo>
                    <a:pt x="486121" y="249105"/>
                  </a:lnTo>
                  <a:lnTo>
                    <a:pt x="486121" y="606722"/>
                  </a:lnTo>
                  <a:lnTo>
                    <a:pt x="0" y="6067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5518B5-7BA7-4D12-AC56-F4AD50C0553B}"/>
              </a:ext>
            </a:extLst>
          </p:cNvPr>
          <p:cNvGrpSpPr/>
          <p:nvPr/>
        </p:nvGrpSpPr>
        <p:grpSpPr>
          <a:xfrm>
            <a:off x="6674036" y="1320561"/>
            <a:ext cx="1734990" cy="1954382"/>
            <a:chOff x="6674036" y="1320561"/>
            <a:chExt cx="1734990" cy="1954382"/>
          </a:xfrm>
        </p:grpSpPr>
        <p:sp>
          <p:nvSpPr>
            <p:cNvPr id="21" name="图形 49">
              <a:extLst>
                <a:ext uri="{FF2B5EF4-FFF2-40B4-BE49-F238E27FC236}">
                  <a16:creationId xmlns:a16="http://schemas.microsoft.com/office/drawing/2014/main" id="{941A101B-8171-4C80-A42B-BC71534F6F68}"/>
                </a:ext>
              </a:extLst>
            </p:cNvPr>
            <p:cNvSpPr/>
            <p:nvPr/>
          </p:nvSpPr>
          <p:spPr>
            <a:xfrm>
              <a:off x="6674036" y="1320561"/>
              <a:ext cx="1734990" cy="195438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41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图形 49">
              <a:extLst>
                <a:ext uri="{FF2B5EF4-FFF2-40B4-BE49-F238E27FC236}">
                  <a16:creationId xmlns:a16="http://schemas.microsoft.com/office/drawing/2014/main" id="{9EF140E7-30E1-4D96-82A7-C3668732D225}"/>
                </a:ext>
              </a:extLst>
            </p:cNvPr>
            <p:cNvSpPr/>
            <p:nvPr/>
          </p:nvSpPr>
          <p:spPr>
            <a:xfrm>
              <a:off x="6959503" y="1642126"/>
              <a:ext cx="1164056" cy="131125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25AD3"/>
                </a:gs>
                <a:gs pos="70000">
                  <a:srgbClr val="4980D1"/>
                </a:gs>
                <a:gs pos="100000">
                  <a:srgbClr val="5893D9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42900" dist="419100" dir="5400000" sx="84000" sy="84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iconfont-11695-5571215">
              <a:extLst>
                <a:ext uri="{FF2B5EF4-FFF2-40B4-BE49-F238E27FC236}">
                  <a16:creationId xmlns:a16="http://schemas.microsoft.com/office/drawing/2014/main" id="{58ED091D-02CC-4FD8-B17B-2F618D9F10FB}"/>
                </a:ext>
              </a:extLst>
            </p:cNvPr>
            <p:cNvSpPr/>
            <p:nvPr/>
          </p:nvSpPr>
          <p:spPr>
            <a:xfrm>
              <a:off x="7236688" y="2011146"/>
              <a:ext cx="609685" cy="609685"/>
            </a:xfrm>
            <a:custGeom>
              <a:avLst/>
              <a:gdLst>
                <a:gd name="T0" fmla="*/ 7307 w 9982"/>
                <a:gd name="T1" fmla="*/ 3294 h 9981"/>
                <a:gd name="T2" fmla="*/ 8904 w 9982"/>
                <a:gd name="T3" fmla="*/ 4272 h 9981"/>
                <a:gd name="T4" fmla="*/ 8904 w 9982"/>
                <a:gd name="T5" fmla="*/ 4551 h 9981"/>
                <a:gd name="T6" fmla="*/ 7307 w 9982"/>
                <a:gd name="T7" fmla="*/ 5550 h 9981"/>
                <a:gd name="T8" fmla="*/ 8904 w 9982"/>
                <a:gd name="T9" fmla="*/ 4551 h 9981"/>
                <a:gd name="T10" fmla="*/ 7307 w 9982"/>
                <a:gd name="T11" fmla="*/ 2035 h 9981"/>
                <a:gd name="T12" fmla="*/ 8904 w 9982"/>
                <a:gd name="T13" fmla="*/ 3013 h 9981"/>
                <a:gd name="T14" fmla="*/ 8904 w 9982"/>
                <a:gd name="T15" fmla="*/ 7006 h 9981"/>
                <a:gd name="T16" fmla="*/ 7307 w 9982"/>
                <a:gd name="T17" fmla="*/ 8005 h 9981"/>
                <a:gd name="T18" fmla="*/ 8904 w 9982"/>
                <a:gd name="T19" fmla="*/ 7006 h 9981"/>
                <a:gd name="T20" fmla="*/ 5810 w 9982"/>
                <a:gd name="T21" fmla="*/ 1037 h 9981"/>
                <a:gd name="T22" fmla="*/ 5690 w 9982"/>
                <a:gd name="T23" fmla="*/ 0 h 9981"/>
                <a:gd name="T24" fmla="*/ 0 w 9982"/>
                <a:gd name="T25" fmla="*/ 8864 h 9981"/>
                <a:gd name="T26" fmla="*/ 5670 w 9982"/>
                <a:gd name="T27" fmla="*/ 8964 h 9981"/>
                <a:gd name="T28" fmla="*/ 9623 w 9982"/>
                <a:gd name="T29" fmla="*/ 8984 h 9981"/>
                <a:gd name="T30" fmla="*/ 9963 w 9982"/>
                <a:gd name="T31" fmla="*/ 1396 h 9981"/>
                <a:gd name="T32" fmla="*/ 3834 w 9982"/>
                <a:gd name="T33" fmla="*/ 6647 h 9981"/>
                <a:gd name="T34" fmla="*/ 2637 w 9982"/>
                <a:gd name="T35" fmla="*/ 5310 h 9981"/>
                <a:gd name="T36" fmla="*/ 1439 w 9982"/>
                <a:gd name="T37" fmla="*/ 6487 h 9981"/>
                <a:gd name="T38" fmla="*/ 1519 w 9982"/>
                <a:gd name="T39" fmla="*/ 3392 h 9981"/>
                <a:gd name="T40" fmla="*/ 2597 w 9982"/>
                <a:gd name="T41" fmla="*/ 4570 h 9981"/>
                <a:gd name="T42" fmla="*/ 3155 w 9982"/>
                <a:gd name="T43" fmla="*/ 3272 h 9981"/>
                <a:gd name="T44" fmla="*/ 2975 w 9982"/>
                <a:gd name="T45" fmla="*/ 4949 h 9981"/>
                <a:gd name="T46" fmla="*/ 9543 w 9982"/>
                <a:gd name="T47" fmla="*/ 8544 h 9981"/>
                <a:gd name="T48" fmla="*/ 5670 w 9982"/>
                <a:gd name="T49" fmla="*/ 8005 h 9981"/>
                <a:gd name="T50" fmla="*/ 6968 w 9982"/>
                <a:gd name="T51" fmla="*/ 7006 h 9981"/>
                <a:gd name="T52" fmla="*/ 5670 w 9982"/>
                <a:gd name="T53" fmla="*/ 6786 h 9981"/>
                <a:gd name="T54" fmla="*/ 6968 w 9982"/>
                <a:gd name="T55" fmla="*/ 5807 h 9981"/>
                <a:gd name="T56" fmla="*/ 5670 w 9982"/>
                <a:gd name="T57" fmla="*/ 5547 h 9981"/>
                <a:gd name="T58" fmla="*/ 6968 w 9982"/>
                <a:gd name="T59" fmla="*/ 4549 h 9981"/>
                <a:gd name="T60" fmla="*/ 5670 w 9982"/>
                <a:gd name="T61" fmla="*/ 4269 h 9981"/>
                <a:gd name="T62" fmla="*/ 6968 w 9982"/>
                <a:gd name="T63" fmla="*/ 3290 h 9981"/>
                <a:gd name="T64" fmla="*/ 5670 w 9982"/>
                <a:gd name="T65" fmla="*/ 3030 h 9981"/>
                <a:gd name="T66" fmla="*/ 6968 w 9982"/>
                <a:gd name="T67" fmla="*/ 2051 h 9981"/>
                <a:gd name="T68" fmla="*/ 5670 w 9982"/>
                <a:gd name="T69" fmla="*/ 1492 h 9981"/>
                <a:gd name="T70" fmla="*/ 9543 w 9982"/>
                <a:gd name="T71" fmla="*/ 8544 h 9981"/>
                <a:gd name="T72" fmla="*/ 7307 w 9982"/>
                <a:gd name="T73" fmla="*/ 5809 h 9981"/>
                <a:gd name="T74" fmla="*/ 8904 w 9982"/>
                <a:gd name="T75" fmla="*/ 6787 h 9981"/>
                <a:gd name="T76" fmla="*/ 8904 w 9982"/>
                <a:gd name="T77" fmla="*/ 5809 h 9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982" h="9981">
                  <a:moveTo>
                    <a:pt x="8904" y="3294"/>
                  </a:moveTo>
                  <a:lnTo>
                    <a:pt x="7307" y="3294"/>
                  </a:lnTo>
                  <a:lnTo>
                    <a:pt x="7307" y="4272"/>
                  </a:lnTo>
                  <a:lnTo>
                    <a:pt x="8904" y="4272"/>
                  </a:lnTo>
                  <a:lnTo>
                    <a:pt x="8904" y="3294"/>
                  </a:lnTo>
                  <a:close/>
                  <a:moveTo>
                    <a:pt x="8904" y="4551"/>
                  </a:moveTo>
                  <a:lnTo>
                    <a:pt x="7307" y="4551"/>
                  </a:lnTo>
                  <a:lnTo>
                    <a:pt x="7307" y="5550"/>
                  </a:lnTo>
                  <a:lnTo>
                    <a:pt x="8904" y="5550"/>
                  </a:lnTo>
                  <a:lnTo>
                    <a:pt x="8904" y="4551"/>
                  </a:lnTo>
                  <a:close/>
                  <a:moveTo>
                    <a:pt x="8904" y="2035"/>
                  </a:moveTo>
                  <a:lnTo>
                    <a:pt x="7307" y="2035"/>
                  </a:lnTo>
                  <a:lnTo>
                    <a:pt x="7307" y="3013"/>
                  </a:lnTo>
                  <a:lnTo>
                    <a:pt x="8904" y="3013"/>
                  </a:lnTo>
                  <a:lnTo>
                    <a:pt x="8904" y="2035"/>
                  </a:lnTo>
                  <a:close/>
                  <a:moveTo>
                    <a:pt x="8904" y="7006"/>
                  </a:moveTo>
                  <a:lnTo>
                    <a:pt x="7307" y="7006"/>
                  </a:lnTo>
                  <a:lnTo>
                    <a:pt x="7307" y="8005"/>
                  </a:lnTo>
                  <a:lnTo>
                    <a:pt x="8904" y="8005"/>
                  </a:lnTo>
                  <a:lnTo>
                    <a:pt x="8904" y="7006"/>
                  </a:lnTo>
                  <a:close/>
                  <a:moveTo>
                    <a:pt x="9643" y="1037"/>
                  </a:moveTo>
                  <a:lnTo>
                    <a:pt x="5810" y="1037"/>
                  </a:lnTo>
                  <a:cubicBezTo>
                    <a:pt x="5770" y="1037"/>
                    <a:pt x="5730" y="1037"/>
                    <a:pt x="5690" y="1057"/>
                  </a:cubicBezTo>
                  <a:lnTo>
                    <a:pt x="5690" y="0"/>
                  </a:lnTo>
                  <a:lnTo>
                    <a:pt x="0" y="1137"/>
                  </a:lnTo>
                  <a:lnTo>
                    <a:pt x="0" y="8864"/>
                  </a:lnTo>
                  <a:lnTo>
                    <a:pt x="5670" y="9981"/>
                  </a:lnTo>
                  <a:lnTo>
                    <a:pt x="5670" y="8964"/>
                  </a:lnTo>
                  <a:cubicBezTo>
                    <a:pt x="5710" y="8984"/>
                    <a:pt x="5750" y="8984"/>
                    <a:pt x="5790" y="8984"/>
                  </a:cubicBezTo>
                  <a:lnTo>
                    <a:pt x="9623" y="8984"/>
                  </a:lnTo>
                  <a:cubicBezTo>
                    <a:pt x="9823" y="8984"/>
                    <a:pt x="9963" y="8824"/>
                    <a:pt x="9963" y="8625"/>
                  </a:cubicBezTo>
                  <a:lnTo>
                    <a:pt x="9963" y="1396"/>
                  </a:lnTo>
                  <a:cubicBezTo>
                    <a:pt x="9982" y="1197"/>
                    <a:pt x="9823" y="1037"/>
                    <a:pt x="9643" y="1037"/>
                  </a:cubicBezTo>
                  <a:close/>
                  <a:moveTo>
                    <a:pt x="3834" y="6647"/>
                  </a:moveTo>
                  <a:lnTo>
                    <a:pt x="3155" y="6607"/>
                  </a:lnTo>
                  <a:lnTo>
                    <a:pt x="2637" y="5310"/>
                  </a:lnTo>
                  <a:lnTo>
                    <a:pt x="2078" y="6527"/>
                  </a:lnTo>
                  <a:lnTo>
                    <a:pt x="1439" y="6487"/>
                  </a:lnTo>
                  <a:lnTo>
                    <a:pt x="2258" y="5010"/>
                  </a:lnTo>
                  <a:lnTo>
                    <a:pt x="1519" y="3392"/>
                  </a:lnTo>
                  <a:lnTo>
                    <a:pt x="2158" y="3352"/>
                  </a:lnTo>
                  <a:lnTo>
                    <a:pt x="2597" y="4570"/>
                  </a:lnTo>
                  <a:lnTo>
                    <a:pt x="2676" y="4570"/>
                  </a:lnTo>
                  <a:lnTo>
                    <a:pt x="3155" y="3272"/>
                  </a:lnTo>
                  <a:lnTo>
                    <a:pt x="3834" y="3232"/>
                  </a:lnTo>
                  <a:lnTo>
                    <a:pt x="2975" y="4949"/>
                  </a:lnTo>
                  <a:lnTo>
                    <a:pt x="3834" y="6647"/>
                  </a:lnTo>
                  <a:close/>
                  <a:moveTo>
                    <a:pt x="9543" y="8544"/>
                  </a:moveTo>
                  <a:lnTo>
                    <a:pt x="5670" y="8544"/>
                  </a:lnTo>
                  <a:lnTo>
                    <a:pt x="5670" y="8005"/>
                  </a:lnTo>
                  <a:lnTo>
                    <a:pt x="6968" y="8005"/>
                  </a:lnTo>
                  <a:lnTo>
                    <a:pt x="6968" y="7006"/>
                  </a:lnTo>
                  <a:lnTo>
                    <a:pt x="5670" y="7006"/>
                  </a:lnTo>
                  <a:lnTo>
                    <a:pt x="5670" y="6786"/>
                  </a:lnTo>
                  <a:lnTo>
                    <a:pt x="6968" y="6786"/>
                  </a:lnTo>
                  <a:lnTo>
                    <a:pt x="6968" y="5807"/>
                  </a:lnTo>
                  <a:lnTo>
                    <a:pt x="5670" y="5807"/>
                  </a:lnTo>
                  <a:lnTo>
                    <a:pt x="5670" y="5547"/>
                  </a:lnTo>
                  <a:lnTo>
                    <a:pt x="6968" y="5547"/>
                  </a:lnTo>
                  <a:lnTo>
                    <a:pt x="6968" y="4549"/>
                  </a:lnTo>
                  <a:lnTo>
                    <a:pt x="5670" y="4549"/>
                  </a:lnTo>
                  <a:lnTo>
                    <a:pt x="5670" y="4269"/>
                  </a:lnTo>
                  <a:lnTo>
                    <a:pt x="6968" y="4269"/>
                  </a:lnTo>
                  <a:lnTo>
                    <a:pt x="6968" y="3290"/>
                  </a:lnTo>
                  <a:lnTo>
                    <a:pt x="5670" y="3290"/>
                  </a:lnTo>
                  <a:lnTo>
                    <a:pt x="5670" y="3030"/>
                  </a:lnTo>
                  <a:lnTo>
                    <a:pt x="6968" y="3030"/>
                  </a:lnTo>
                  <a:lnTo>
                    <a:pt x="6968" y="2051"/>
                  </a:lnTo>
                  <a:lnTo>
                    <a:pt x="5670" y="2051"/>
                  </a:lnTo>
                  <a:lnTo>
                    <a:pt x="5670" y="1492"/>
                  </a:lnTo>
                  <a:lnTo>
                    <a:pt x="9543" y="1492"/>
                  </a:lnTo>
                  <a:lnTo>
                    <a:pt x="9543" y="8544"/>
                  </a:lnTo>
                  <a:close/>
                  <a:moveTo>
                    <a:pt x="8904" y="5809"/>
                  </a:moveTo>
                  <a:lnTo>
                    <a:pt x="7307" y="5809"/>
                  </a:lnTo>
                  <a:lnTo>
                    <a:pt x="7307" y="6787"/>
                  </a:lnTo>
                  <a:lnTo>
                    <a:pt x="8904" y="6787"/>
                  </a:lnTo>
                  <a:lnTo>
                    <a:pt x="8904" y="5809"/>
                  </a:lnTo>
                  <a:close/>
                  <a:moveTo>
                    <a:pt x="8904" y="5809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6939ED0-8692-4D0F-8266-C6478483645E}"/>
              </a:ext>
            </a:extLst>
          </p:cNvPr>
          <p:cNvGrpSpPr/>
          <p:nvPr/>
        </p:nvGrpSpPr>
        <p:grpSpPr>
          <a:xfrm>
            <a:off x="9501599" y="2750962"/>
            <a:ext cx="1734990" cy="1954382"/>
            <a:chOff x="9501599" y="2750962"/>
            <a:chExt cx="1734990" cy="1954382"/>
          </a:xfrm>
        </p:grpSpPr>
        <p:sp>
          <p:nvSpPr>
            <p:cNvPr id="26" name="图形 49">
              <a:extLst>
                <a:ext uri="{FF2B5EF4-FFF2-40B4-BE49-F238E27FC236}">
                  <a16:creationId xmlns:a16="http://schemas.microsoft.com/office/drawing/2014/main" id="{4D045F6D-4AFE-45B1-BC41-0605763EF992}"/>
                </a:ext>
              </a:extLst>
            </p:cNvPr>
            <p:cNvSpPr/>
            <p:nvPr/>
          </p:nvSpPr>
          <p:spPr>
            <a:xfrm>
              <a:off x="9501599" y="2750962"/>
              <a:ext cx="1734990" cy="195438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noFill/>
            <a:ln>
              <a:gradFill flip="none" rotWithShape="1">
                <a:gsLst>
                  <a:gs pos="4100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图形 49">
              <a:extLst>
                <a:ext uri="{FF2B5EF4-FFF2-40B4-BE49-F238E27FC236}">
                  <a16:creationId xmlns:a16="http://schemas.microsoft.com/office/drawing/2014/main" id="{CA3E2168-9E8B-4867-A187-415B96F13FF6}"/>
                </a:ext>
              </a:extLst>
            </p:cNvPr>
            <p:cNvSpPr/>
            <p:nvPr/>
          </p:nvSpPr>
          <p:spPr>
            <a:xfrm>
              <a:off x="9787066" y="3072527"/>
              <a:ext cx="1164056" cy="1311252"/>
            </a:xfrm>
            <a:custGeom>
              <a:avLst/>
              <a:gdLst>
                <a:gd name="connsiteX0" fmla="*/ 2559177 w 2559176"/>
                <a:gd name="connsiteY0" fmla="*/ 2045661 h 2882788"/>
                <a:gd name="connsiteX1" fmla="*/ 2559177 w 2559176"/>
                <a:gd name="connsiteY1" fmla="*/ 837224 h 2882788"/>
                <a:gd name="connsiteX2" fmla="*/ 2442686 w 2559176"/>
                <a:gd name="connsiteY2" fmla="*/ 635389 h 2882788"/>
                <a:gd name="connsiteX3" fmla="*/ 1396079 w 2559176"/>
                <a:gd name="connsiteY3" fmla="*/ 31218 h 2882788"/>
                <a:gd name="connsiteX4" fmla="*/ 1163003 w 2559176"/>
                <a:gd name="connsiteY4" fmla="*/ 31218 h 2882788"/>
                <a:gd name="connsiteX5" fmla="*/ 116491 w 2559176"/>
                <a:gd name="connsiteY5" fmla="*/ 635389 h 2882788"/>
                <a:gd name="connsiteX6" fmla="*/ 0 w 2559176"/>
                <a:gd name="connsiteY6" fmla="*/ 837224 h 2882788"/>
                <a:gd name="connsiteX7" fmla="*/ 0 w 2559176"/>
                <a:gd name="connsiteY7" fmla="*/ 2045565 h 2882788"/>
                <a:gd name="connsiteX8" fmla="*/ 116491 w 2559176"/>
                <a:gd name="connsiteY8" fmla="*/ 2247400 h 2882788"/>
                <a:gd name="connsiteX9" fmla="*/ 1163003 w 2559176"/>
                <a:gd name="connsiteY9" fmla="*/ 2851571 h 2882788"/>
                <a:gd name="connsiteX10" fmla="*/ 1396079 w 2559176"/>
                <a:gd name="connsiteY10" fmla="*/ 2851571 h 2882788"/>
                <a:gd name="connsiteX11" fmla="*/ 2442591 w 2559176"/>
                <a:gd name="connsiteY11" fmla="*/ 2247400 h 2882788"/>
                <a:gd name="connsiteX12" fmla="*/ 2559177 w 2559176"/>
                <a:gd name="connsiteY12" fmla="*/ 2045661 h 288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59176" h="2882788">
                  <a:moveTo>
                    <a:pt x="2559177" y="2045661"/>
                  </a:moveTo>
                  <a:lnTo>
                    <a:pt x="2559177" y="837224"/>
                  </a:lnTo>
                  <a:cubicBezTo>
                    <a:pt x="2559177" y="753975"/>
                    <a:pt x="2514791" y="677013"/>
                    <a:pt x="2442686" y="635389"/>
                  </a:cubicBezTo>
                  <a:lnTo>
                    <a:pt x="1396079" y="31218"/>
                  </a:lnTo>
                  <a:cubicBezTo>
                    <a:pt x="1323975" y="-10406"/>
                    <a:pt x="1235107" y="-10406"/>
                    <a:pt x="1163003" y="31218"/>
                  </a:cubicBezTo>
                  <a:lnTo>
                    <a:pt x="116491" y="635389"/>
                  </a:lnTo>
                  <a:cubicBezTo>
                    <a:pt x="44387" y="677013"/>
                    <a:pt x="0" y="753975"/>
                    <a:pt x="0" y="837224"/>
                  </a:cubicBezTo>
                  <a:lnTo>
                    <a:pt x="0" y="2045565"/>
                  </a:lnTo>
                  <a:cubicBezTo>
                    <a:pt x="0" y="2128814"/>
                    <a:pt x="44387" y="2205776"/>
                    <a:pt x="116491" y="2247400"/>
                  </a:cubicBezTo>
                  <a:lnTo>
                    <a:pt x="1163003" y="2851571"/>
                  </a:lnTo>
                  <a:cubicBezTo>
                    <a:pt x="1235107" y="2893195"/>
                    <a:pt x="1323975" y="2893195"/>
                    <a:pt x="1396079" y="2851571"/>
                  </a:cubicBezTo>
                  <a:lnTo>
                    <a:pt x="2442591" y="2247400"/>
                  </a:lnTo>
                  <a:cubicBezTo>
                    <a:pt x="2514695" y="2205871"/>
                    <a:pt x="2559177" y="2128909"/>
                    <a:pt x="2559177" y="204566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25AD3"/>
                </a:gs>
                <a:gs pos="70000">
                  <a:srgbClr val="4980D1"/>
                </a:gs>
                <a:gs pos="100000">
                  <a:srgbClr val="5893D9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42900" dist="419100" dir="5400000" sx="84000" sy="84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iconfont-11695-5571215">
              <a:extLst>
                <a:ext uri="{FF2B5EF4-FFF2-40B4-BE49-F238E27FC236}">
                  <a16:creationId xmlns:a16="http://schemas.microsoft.com/office/drawing/2014/main" id="{7CBDE107-B725-4759-969F-7B4BCB347471}"/>
                </a:ext>
              </a:extLst>
            </p:cNvPr>
            <p:cNvSpPr/>
            <p:nvPr/>
          </p:nvSpPr>
          <p:spPr>
            <a:xfrm>
              <a:off x="10080498" y="3421307"/>
              <a:ext cx="609685" cy="608764"/>
            </a:xfrm>
            <a:custGeom>
              <a:avLst/>
              <a:gdLst>
                <a:gd name="connsiteX0" fmla="*/ 276193 w 607639"/>
                <a:gd name="connsiteY0" fmla="*/ 275770 h 606722"/>
                <a:gd name="connsiteX1" fmla="*/ 331446 w 607639"/>
                <a:gd name="connsiteY1" fmla="*/ 275770 h 606722"/>
                <a:gd name="connsiteX2" fmla="*/ 331446 w 607639"/>
                <a:gd name="connsiteY2" fmla="*/ 330952 h 606722"/>
                <a:gd name="connsiteX3" fmla="*/ 276193 w 607639"/>
                <a:gd name="connsiteY3" fmla="*/ 330952 h 606722"/>
                <a:gd name="connsiteX4" fmla="*/ 248592 w 607639"/>
                <a:gd name="connsiteY4" fmla="*/ 220578 h 606722"/>
                <a:gd name="connsiteX5" fmla="*/ 220911 w 607639"/>
                <a:gd name="connsiteY5" fmla="*/ 248217 h 606722"/>
                <a:gd name="connsiteX6" fmla="*/ 220911 w 607639"/>
                <a:gd name="connsiteY6" fmla="*/ 358506 h 606722"/>
                <a:gd name="connsiteX7" fmla="*/ 248592 w 607639"/>
                <a:gd name="connsiteY7" fmla="*/ 386056 h 606722"/>
                <a:gd name="connsiteX8" fmla="*/ 359047 w 607639"/>
                <a:gd name="connsiteY8" fmla="*/ 386056 h 606722"/>
                <a:gd name="connsiteX9" fmla="*/ 386639 w 607639"/>
                <a:gd name="connsiteY9" fmla="*/ 358506 h 606722"/>
                <a:gd name="connsiteX10" fmla="*/ 386639 w 607639"/>
                <a:gd name="connsiteY10" fmla="*/ 248217 h 606722"/>
                <a:gd name="connsiteX11" fmla="*/ 359047 w 607639"/>
                <a:gd name="connsiteY11" fmla="*/ 220578 h 606722"/>
                <a:gd name="connsiteX12" fmla="*/ 193319 w 607639"/>
                <a:gd name="connsiteY12" fmla="*/ 0 h 606722"/>
                <a:gd name="connsiteX13" fmla="*/ 220911 w 607639"/>
                <a:gd name="connsiteY13" fmla="*/ 27550 h 606722"/>
                <a:gd name="connsiteX14" fmla="*/ 220911 w 607639"/>
                <a:gd name="connsiteY14" fmla="*/ 110289 h 606722"/>
                <a:gd name="connsiteX15" fmla="*/ 276183 w 607639"/>
                <a:gd name="connsiteY15" fmla="*/ 110289 h 606722"/>
                <a:gd name="connsiteX16" fmla="*/ 276183 w 607639"/>
                <a:gd name="connsiteY16" fmla="*/ 27550 h 606722"/>
                <a:gd name="connsiteX17" fmla="*/ 303775 w 607639"/>
                <a:gd name="connsiteY17" fmla="*/ 0 h 606722"/>
                <a:gd name="connsiteX18" fmla="*/ 331456 w 607639"/>
                <a:gd name="connsiteY18" fmla="*/ 27550 h 606722"/>
                <a:gd name="connsiteX19" fmla="*/ 331456 w 607639"/>
                <a:gd name="connsiteY19" fmla="*/ 110289 h 606722"/>
                <a:gd name="connsiteX20" fmla="*/ 386639 w 607639"/>
                <a:gd name="connsiteY20" fmla="*/ 110289 h 606722"/>
                <a:gd name="connsiteX21" fmla="*/ 386639 w 607639"/>
                <a:gd name="connsiteY21" fmla="*/ 27550 h 606722"/>
                <a:gd name="connsiteX22" fmla="*/ 414320 w 607639"/>
                <a:gd name="connsiteY22" fmla="*/ 0 h 606722"/>
                <a:gd name="connsiteX23" fmla="*/ 441911 w 607639"/>
                <a:gd name="connsiteY23" fmla="*/ 27550 h 606722"/>
                <a:gd name="connsiteX24" fmla="*/ 441911 w 607639"/>
                <a:gd name="connsiteY24" fmla="*/ 110289 h 606722"/>
                <a:gd name="connsiteX25" fmla="*/ 469503 w 607639"/>
                <a:gd name="connsiteY25" fmla="*/ 110289 h 606722"/>
                <a:gd name="connsiteX26" fmla="*/ 497094 w 607639"/>
                <a:gd name="connsiteY26" fmla="*/ 137928 h 606722"/>
                <a:gd name="connsiteX27" fmla="*/ 497094 w 607639"/>
                <a:gd name="connsiteY27" fmla="*/ 165478 h 606722"/>
                <a:gd name="connsiteX28" fmla="*/ 579958 w 607639"/>
                <a:gd name="connsiteY28" fmla="*/ 165478 h 606722"/>
                <a:gd name="connsiteX29" fmla="*/ 607639 w 607639"/>
                <a:gd name="connsiteY29" fmla="*/ 193028 h 606722"/>
                <a:gd name="connsiteX30" fmla="*/ 579958 w 607639"/>
                <a:gd name="connsiteY30" fmla="*/ 220578 h 606722"/>
                <a:gd name="connsiteX31" fmla="*/ 497094 w 607639"/>
                <a:gd name="connsiteY31" fmla="*/ 220578 h 606722"/>
                <a:gd name="connsiteX32" fmla="*/ 497094 w 607639"/>
                <a:gd name="connsiteY32" fmla="*/ 275767 h 606722"/>
                <a:gd name="connsiteX33" fmla="*/ 579958 w 607639"/>
                <a:gd name="connsiteY33" fmla="*/ 275767 h 606722"/>
                <a:gd name="connsiteX34" fmla="*/ 607639 w 607639"/>
                <a:gd name="connsiteY34" fmla="*/ 303317 h 606722"/>
                <a:gd name="connsiteX35" fmla="*/ 579958 w 607639"/>
                <a:gd name="connsiteY35" fmla="*/ 330956 h 606722"/>
                <a:gd name="connsiteX36" fmla="*/ 497094 w 607639"/>
                <a:gd name="connsiteY36" fmla="*/ 330956 h 606722"/>
                <a:gd name="connsiteX37" fmla="*/ 497094 w 607639"/>
                <a:gd name="connsiteY37" fmla="*/ 386056 h 606722"/>
                <a:gd name="connsiteX38" fmla="*/ 579958 w 607639"/>
                <a:gd name="connsiteY38" fmla="*/ 386056 h 606722"/>
                <a:gd name="connsiteX39" fmla="*/ 607639 w 607639"/>
                <a:gd name="connsiteY39" fmla="*/ 413694 h 606722"/>
                <a:gd name="connsiteX40" fmla="*/ 579958 w 607639"/>
                <a:gd name="connsiteY40" fmla="*/ 441244 h 606722"/>
                <a:gd name="connsiteX41" fmla="*/ 497094 w 607639"/>
                <a:gd name="connsiteY41" fmla="*/ 441244 h 606722"/>
                <a:gd name="connsiteX42" fmla="*/ 497094 w 607639"/>
                <a:gd name="connsiteY42" fmla="*/ 468794 h 606722"/>
                <a:gd name="connsiteX43" fmla="*/ 469503 w 607639"/>
                <a:gd name="connsiteY43" fmla="*/ 496344 h 606722"/>
                <a:gd name="connsiteX44" fmla="*/ 441911 w 607639"/>
                <a:gd name="connsiteY44" fmla="*/ 496344 h 606722"/>
                <a:gd name="connsiteX45" fmla="*/ 441911 w 607639"/>
                <a:gd name="connsiteY45" fmla="*/ 579083 h 606722"/>
                <a:gd name="connsiteX46" fmla="*/ 414320 w 607639"/>
                <a:gd name="connsiteY46" fmla="*/ 606722 h 606722"/>
                <a:gd name="connsiteX47" fmla="*/ 386639 w 607639"/>
                <a:gd name="connsiteY47" fmla="*/ 579083 h 606722"/>
                <a:gd name="connsiteX48" fmla="*/ 386639 w 607639"/>
                <a:gd name="connsiteY48" fmla="*/ 496344 h 606722"/>
                <a:gd name="connsiteX49" fmla="*/ 331456 w 607639"/>
                <a:gd name="connsiteY49" fmla="*/ 496344 h 606722"/>
                <a:gd name="connsiteX50" fmla="*/ 331456 w 607639"/>
                <a:gd name="connsiteY50" fmla="*/ 579083 h 606722"/>
                <a:gd name="connsiteX51" fmla="*/ 303775 w 607639"/>
                <a:gd name="connsiteY51" fmla="*/ 606722 h 606722"/>
                <a:gd name="connsiteX52" fmla="*/ 276183 w 607639"/>
                <a:gd name="connsiteY52" fmla="*/ 579083 h 606722"/>
                <a:gd name="connsiteX53" fmla="*/ 276183 w 607639"/>
                <a:gd name="connsiteY53" fmla="*/ 496344 h 606722"/>
                <a:gd name="connsiteX54" fmla="*/ 220911 w 607639"/>
                <a:gd name="connsiteY54" fmla="*/ 496344 h 606722"/>
                <a:gd name="connsiteX55" fmla="*/ 220911 w 607639"/>
                <a:gd name="connsiteY55" fmla="*/ 579083 h 606722"/>
                <a:gd name="connsiteX56" fmla="*/ 193319 w 607639"/>
                <a:gd name="connsiteY56" fmla="*/ 606722 h 606722"/>
                <a:gd name="connsiteX57" fmla="*/ 165728 w 607639"/>
                <a:gd name="connsiteY57" fmla="*/ 579083 h 606722"/>
                <a:gd name="connsiteX58" fmla="*/ 165728 w 607639"/>
                <a:gd name="connsiteY58" fmla="*/ 496344 h 606722"/>
                <a:gd name="connsiteX59" fmla="*/ 138136 w 607639"/>
                <a:gd name="connsiteY59" fmla="*/ 496344 h 606722"/>
                <a:gd name="connsiteX60" fmla="*/ 110456 w 607639"/>
                <a:gd name="connsiteY60" fmla="*/ 468794 h 606722"/>
                <a:gd name="connsiteX61" fmla="*/ 110456 w 607639"/>
                <a:gd name="connsiteY61" fmla="*/ 441244 h 606722"/>
                <a:gd name="connsiteX62" fmla="*/ 27592 w 607639"/>
                <a:gd name="connsiteY62" fmla="*/ 441244 h 606722"/>
                <a:gd name="connsiteX63" fmla="*/ 0 w 607639"/>
                <a:gd name="connsiteY63" fmla="*/ 413694 h 606722"/>
                <a:gd name="connsiteX64" fmla="*/ 27592 w 607639"/>
                <a:gd name="connsiteY64" fmla="*/ 386056 h 606722"/>
                <a:gd name="connsiteX65" fmla="*/ 110456 w 607639"/>
                <a:gd name="connsiteY65" fmla="*/ 386056 h 606722"/>
                <a:gd name="connsiteX66" fmla="*/ 110456 w 607639"/>
                <a:gd name="connsiteY66" fmla="*/ 330956 h 606722"/>
                <a:gd name="connsiteX67" fmla="*/ 27592 w 607639"/>
                <a:gd name="connsiteY67" fmla="*/ 330956 h 606722"/>
                <a:gd name="connsiteX68" fmla="*/ 0 w 607639"/>
                <a:gd name="connsiteY68" fmla="*/ 303317 h 606722"/>
                <a:gd name="connsiteX69" fmla="*/ 27592 w 607639"/>
                <a:gd name="connsiteY69" fmla="*/ 275767 h 606722"/>
                <a:gd name="connsiteX70" fmla="*/ 110456 w 607639"/>
                <a:gd name="connsiteY70" fmla="*/ 275767 h 606722"/>
                <a:gd name="connsiteX71" fmla="*/ 110456 w 607639"/>
                <a:gd name="connsiteY71" fmla="*/ 220578 h 606722"/>
                <a:gd name="connsiteX72" fmla="*/ 27592 w 607639"/>
                <a:gd name="connsiteY72" fmla="*/ 220578 h 606722"/>
                <a:gd name="connsiteX73" fmla="*/ 0 w 607639"/>
                <a:gd name="connsiteY73" fmla="*/ 193028 h 606722"/>
                <a:gd name="connsiteX74" fmla="*/ 27592 w 607639"/>
                <a:gd name="connsiteY74" fmla="*/ 165478 h 606722"/>
                <a:gd name="connsiteX75" fmla="*/ 110456 w 607639"/>
                <a:gd name="connsiteY75" fmla="*/ 165478 h 606722"/>
                <a:gd name="connsiteX76" fmla="*/ 110456 w 607639"/>
                <a:gd name="connsiteY76" fmla="*/ 137928 h 606722"/>
                <a:gd name="connsiteX77" fmla="*/ 138136 w 607639"/>
                <a:gd name="connsiteY77" fmla="*/ 110289 h 606722"/>
                <a:gd name="connsiteX78" fmla="*/ 165728 w 607639"/>
                <a:gd name="connsiteY78" fmla="*/ 110289 h 606722"/>
                <a:gd name="connsiteX79" fmla="*/ 165728 w 607639"/>
                <a:gd name="connsiteY79" fmla="*/ 27550 h 606722"/>
                <a:gd name="connsiteX80" fmla="*/ 193319 w 607639"/>
                <a:gd name="connsiteY8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7639" h="606722">
                  <a:moveTo>
                    <a:pt x="276193" y="275770"/>
                  </a:moveTo>
                  <a:lnTo>
                    <a:pt x="331446" y="275770"/>
                  </a:lnTo>
                  <a:lnTo>
                    <a:pt x="331446" y="330952"/>
                  </a:lnTo>
                  <a:lnTo>
                    <a:pt x="276193" y="330952"/>
                  </a:lnTo>
                  <a:close/>
                  <a:moveTo>
                    <a:pt x="248592" y="220578"/>
                  </a:moveTo>
                  <a:cubicBezTo>
                    <a:pt x="233283" y="220578"/>
                    <a:pt x="220911" y="232931"/>
                    <a:pt x="220911" y="248217"/>
                  </a:cubicBezTo>
                  <a:lnTo>
                    <a:pt x="220911" y="358506"/>
                  </a:lnTo>
                  <a:cubicBezTo>
                    <a:pt x="220911" y="373702"/>
                    <a:pt x="233283" y="386056"/>
                    <a:pt x="248592" y="386056"/>
                  </a:cubicBezTo>
                  <a:lnTo>
                    <a:pt x="359047" y="386056"/>
                  </a:lnTo>
                  <a:cubicBezTo>
                    <a:pt x="374267" y="386056"/>
                    <a:pt x="386639" y="373702"/>
                    <a:pt x="386639" y="358506"/>
                  </a:cubicBezTo>
                  <a:lnTo>
                    <a:pt x="386639" y="248217"/>
                  </a:lnTo>
                  <a:cubicBezTo>
                    <a:pt x="386639" y="232931"/>
                    <a:pt x="374267" y="220578"/>
                    <a:pt x="359047" y="220578"/>
                  </a:cubicBezTo>
                  <a:close/>
                  <a:moveTo>
                    <a:pt x="193319" y="0"/>
                  </a:moveTo>
                  <a:cubicBezTo>
                    <a:pt x="208539" y="0"/>
                    <a:pt x="220911" y="12353"/>
                    <a:pt x="220911" y="27550"/>
                  </a:cubicBezTo>
                  <a:lnTo>
                    <a:pt x="220911" y="110289"/>
                  </a:lnTo>
                  <a:lnTo>
                    <a:pt x="276183" y="110289"/>
                  </a:lnTo>
                  <a:lnTo>
                    <a:pt x="276183" y="27550"/>
                  </a:lnTo>
                  <a:cubicBezTo>
                    <a:pt x="276183" y="12353"/>
                    <a:pt x="288555" y="0"/>
                    <a:pt x="303775" y="0"/>
                  </a:cubicBezTo>
                  <a:cubicBezTo>
                    <a:pt x="319084" y="0"/>
                    <a:pt x="331456" y="12353"/>
                    <a:pt x="331456" y="27550"/>
                  </a:cubicBezTo>
                  <a:lnTo>
                    <a:pt x="331456" y="110289"/>
                  </a:lnTo>
                  <a:lnTo>
                    <a:pt x="386639" y="110289"/>
                  </a:lnTo>
                  <a:lnTo>
                    <a:pt x="386639" y="27550"/>
                  </a:lnTo>
                  <a:cubicBezTo>
                    <a:pt x="386639" y="12353"/>
                    <a:pt x="399011" y="0"/>
                    <a:pt x="414320" y="0"/>
                  </a:cubicBezTo>
                  <a:cubicBezTo>
                    <a:pt x="429539" y="0"/>
                    <a:pt x="441911" y="12353"/>
                    <a:pt x="441911" y="27550"/>
                  </a:cubicBezTo>
                  <a:lnTo>
                    <a:pt x="441911" y="110289"/>
                  </a:lnTo>
                  <a:lnTo>
                    <a:pt x="469503" y="110289"/>
                  </a:lnTo>
                  <a:cubicBezTo>
                    <a:pt x="484812" y="110289"/>
                    <a:pt x="497094" y="122642"/>
                    <a:pt x="497094" y="137928"/>
                  </a:cubicBezTo>
                  <a:lnTo>
                    <a:pt x="497094" y="165478"/>
                  </a:lnTo>
                  <a:lnTo>
                    <a:pt x="579958" y="165478"/>
                  </a:lnTo>
                  <a:cubicBezTo>
                    <a:pt x="595267" y="165478"/>
                    <a:pt x="607639" y="177831"/>
                    <a:pt x="607639" y="193028"/>
                  </a:cubicBezTo>
                  <a:cubicBezTo>
                    <a:pt x="607639" y="208225"/>
                    <a:pt x="595267" y="220578"/>
                    <a:pt x="579958" y="220578"/>
                  </a:cubicBezTo>
                  <a:lnTo>
                    <a:pt x="497094" y="220578"/>
                  </a:lnTo>
                  <a:lnTo>
                    <a:pt x="497094" y="275767"/>
                  </a:lnTo>
                  <a:lnTo>
                    <a:pt x="579958" y="275767"/>
                  </a:lnTo>
                  <a:cubicBezTo>
                    <a:pt x="595267" y="275767"/>
                    <a:pt x="607639" y="288120"/>
                    <a:pt x="607639" y="303317"/>
                  </a:cubicBezTo>
                  <a:cubicBezTo>
                    <a:pt x="607639" y="318602"/>
                    <a:pt x="595267" y="330956"/>
                    <a:pt x="579958" y="330956"/>
                  </a:cubicBezTo>
                  <a:lnTo>
                    <a:pt x="497094" y="330956"/>
                  </a:lnTo>
                  <a:lnTo>
                    <a:pt x="497094" y="386056"/>
                  </a:lnTo>
                  <a:lnTo>
                    <a:pt x="579958" y="386056"/>
                  </a:lnTo>
                  <a:cubicBezTo>
                    <a:pt x="595267" y="386056"/>
                    <a:pt x="607639" y="398409"/>
                    <a:pt x="607639" y="413694"/>
                  </a:cubicBezTo>
                  <a:cubicBezTo>
                    <a:pt x="607639" y="428891"/>
                    <a:pt x="595267" y="441244"/>
                    <a:pt x="579958" y="441244"/>
                  </a:cubicBezTo>
                  <a:lnTo>
                    <a:pt x="497094" y="441244"/>
                  </a:lnTo>
                  <a:lnTo>
                    <a:pt x="497094" y="468794"/>
                  </a:lnTo>
                  <a:cubicBezTo>
                    <a:pt x="497094" y="484080"/>
                    <a:pt x="484812" y="496344"/>
                    <a:pt x="469503" y="496344"/>
                  </a:cubicBezTo>
                  <a:lnTo>
                    <a:pt x="441911" y="496344"/>
                  </a:lnTo>
                  <a:lnTo>
                    <a:pt x="441911" y="579083"/>
                  </a:lnTo>
                  <a:cubicBezTo>
                    <a:pt x="441911" y="594369"/>
                    <a:pt x="429539" y="606722"/>
                    <a:pt x="414320" y="606722"/>
                  </a:cubicBezTo>
                  <a:cubicBezTo>
                    <a:pt x="399011" y="606722"/>
                    <a:pt x="386639" y="594369"/>
                    <a:pt x="386639" y="579083"/>
                  </a:cubicBezTo>
                  <a:lnTo>
                    <a:pt x="386639" y="496344"/>
                  </a:lnTo>
                  <a:lnTo>
                    <a:pt x="331456" y="496344"/>
                  </a:lnTo>
                  <a:lnTo>
                    <a:pt x="331456" y="579083"/>
                  </a:lnTo>
                  <a:cubicBezTo>
                    <a:pt x="331456" y="594369"/>
                    <a:pt x="319084" y="606722"/>
                    <a:pt x="303775" y="606722"/>
                  </a:cubicBezTo>
                  <a:cubicBezTo>
                    <a:pt x="288555" y="606722"/>
                    <a:pt x="276183" y="594369"/>
                    <a:pt x="276183" y="579083"/>
                  </a:cubicBezTo>
                  <a:lnTo>
                    <a:pt x="276183" y="496344"/>
                  </a:lnTo>
                  <a:lnTo>
                    <a:pt x="220911" y="496344"/>
                  </a:lnTo>
                  <a:lnTo>
                    <a:pt x="220911" y="579083"/>
                  </a:lnTo>
                  <a:cubicBezTo>
                    <a:pt x="220911" y="594369"/>
                    <a:pt x="208628" y="606722"/>
                    <a:pt x="193319" y="606722"/>
                  </a:cubicBezTo>
                  <a:cubicBezTo>
                    <a:pt x="178100" y="606722"/>
                    <a:pt x="165728" y="594369"/>
                    <a:pt x="165728" y="579083"/>
                  </a:cubicBezTo>
                  <a:lnTo>
                    <a:pt x="165728" y="496344"/>
                  </a:lnTo>
                  <a:lnTo>
                    <a:pt x="138136" y="496344"/>
                  </a:lnTo>
                  <a:cubicBezTo>
                    <a:pt x="122827" y="496344"/>
                    <a:pt x="110456" y="484080"/>
                    <a:pt x="110456" y="468794"/>
                  </a:cubicBezTo>
                  <a:lnTo>
                    <a:pt x="110456" y="441244"/>
                  </a:lnTo>
                  <a:lnTo>
                    <a:pt x="27592" y="441244"/>
                  </a:lnTo>
                  <a:cubicBezTo>
                    <a:pt x="12372" y="441244"/>
                    <a:pt x="0" y="428891"/>
                    <a:pt x="0" y="413694"/>
                  </a:cubicBezTo>
                  <a:cubicBezTo>
                    <a:pt x="0" y="398409"/>
                    <a:pt x="12372" y="386056"/>
                    <a:pt x="27592" y="386056"/>
                  </a:cubicBezTo>
                  <a:lnTo>
                    <a:pt x="110456" y="386056"/>
                  </a:lnTo>
                  <a:lnTo>
                    <a:pt x="110456" y="330956"/>
                  </a:lnTo>
                  <a:lnTo>
                    <a:pt x="27592" y="330956"/>
                  </a:lnTo>
                  <a:cubicBezTo>
                    <a:pt x="12372" y="330956"/>
                    <a:pt x="0" y="318602"/>
                    <a:pt x="0" y="303317"/>
                  </a:cubicBezTo>
                  <a:cubicBezTo>
                    <a:pt x="0" y="288120"/>
                    <a:pt x="12372" y="275767"/>
                    <a:pt x="27592" y="275767"/>
                  </a:cubicBezTo>
                  <a:lnTo>
                    <a:pt x="110456" y="275767"/>
                  </a:lnTo>
                  <a:lnTo>
                    <a:pt x="110456" y="220578"/>
                  </a:lnTo>
                  <a:lnTo>
                    <a:pt x="27592" y="220578"/>
                  </a:lnTo>
                  <a:cubicBezTo>
                    <a:pt x="12372" y="220578"/>
                    <a:pt x="0" y="208225"/>
                    <a:pt x="0" y="193028"/>
                  </a:cubicBezTo>
                  <a:cubicBezTo>
                    <a:pt x="0" y="177831"/>
                    <a:pt x="12372" y="165478"/>
                    <a:pt x="27592" y="165478"/>
                  </a:cubicBezTo>
                  <a:lnTo>
                    <a:pt x="110456" y="165478"/>
                  </a:lnTo>
                  <a:lnTo>
                    <a:pt x="110456" y="137928"/>
                  </a:lnTo>
                  <a:cubicBezTo>
                    <a:pt x="110456" y="122642"/>
                    <a:pt x="122827" y="110289"/>
                    <a:pt x="138136" y="110289"/>
                  </a:cubicBezTo>
                  <a:lnTo>
                    <a:pt x="165728" y="110289"/>
                  </a:lnTo>
                  <a:lnTo>
                    <a:pt x="165728" y="27550"/>
                  </a:lnTo>
                  <a:cubicBezTo>
                    <a:pt x="165728" y="12353"/>
                    <a:pt x="178100" y="0"/>
                    <a:pt x="1933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4" name="图形 109">
            <a:extLst>
              <a:ext uri="{FF2B5EF4-FFF2-40B4-BE49-F238E27FC236}">
                <a16:creationId xmlns:a16="http://schemas.microsoft.com/office/drawing/2014/main" id="{5C3C9816-B350-4DED-9127-D8DD36BD90A8}"/>
              </a:ext>
            </a:extLst>
          </p:cNvPr>
          <p:cNvSpPr/>
          <p:nvPr/>
        </p:nvSpPr>
        <p:spPr>
          <a:xfrm>
            <a:off x="5084491" y="4108119"/>
            <a:ext cx="2023019" cy="1722213"/>
          </a:xfrm>
          <a:custGeom>
            <a:avLst/>
            <a:gdLst>
              <a:gd name="T0" fmla="*/ 642 w 3139"/>
              <a:gd name="T1" fmla="*/ 3271 h 3746"/>
              <a:gd name="T2" fmla="*/ 220 w 3139"/>
              <a:gd name="T3" fmla="*/ 3118 h 3746"/>
              <a:gd name="T4" fmla="*/ 33 w 3139"/>
              <a:gd name="T5" fmla="*/ 3294 h 3746"/>
              <a:gd name="T6" fmla="*/ 107 w 3139"/>
              <a:gd name="T7" fmla="*/ 3516 h 3746"/>
              <a:gd name="T8" fmla="*/ 574 w 3139"/>
              <a:gd name="T9" fmla="*/ 3567 h 3746"/>
              <a:gd name="T10" fmla="*/ 596 w 3139"/>
              <a:gd name="T11" fmla="*/ 3534 h 3746"/>
              <a:gd name="T12" fmla="*/ 739 w 3139"/>
              <a:gd name="T13" fmla="*/ 3567 h 3746"/>
              <a:gd name="T14" fmla="*/ 746 w 3139"/>
              <a:gd name="T15" fmla="*/ 3529 h 3746"/>
              <a:gd name="T16" fmla="*/ 1534 w 3139"/>
              <a:gd name="T17" fmla="*/ 3621 h 3746"/>
              <a:gd name="T18" fmla="*/ 1955 w 3139"/>
              <a:gd name="T19" fmla="*/ 3590 h 3746"/>
              <a:gd name="T20" fmla="*/ 1963 w 3139"/>
              <a:gd name="T21" fmla="*/ 3623 h 3746"/>
              <a:gd name="T22" fmla="*/ 2317 w 3139"/>
              <a:gd name="T23" fmla="*/ 3573 h 3746"/>
              <a:gd name="T24" fmla="*/ 2407 w 3139"/>
              <a:gd name="T25" fmla="*/ 3652 h 3746"/>
              <a:gd name="T26" fmla="*/ 2996 w 3139"/>
              <a:gd name="T27" fmla="*/ 3320 h 3746"/>
              <a:gd name="T28" fmla="*/ 2924 w 3139"/>
              <a:gd name="T29" fmla="*/ 2649 h 3746"/>
              <a:gd name="T30" fmla="*/ 2894 w 3139"/>
              <a:gd name="T31" fmla="*/ 2636 h 3746"/>
              <a:gd name="T32" fmla="*/ 3075 w 3139"/>
              <a:gd name="T33" fmla="*/ 1478 h 3746"/>
              <a:gd name="T34" fmla="*/ 1907 w 3139"/>
              <a:gd name="T35" fmla="*/ 0 h 3746"/>
              <a:gd name="T36" fmla="*/ 939 w 3139"/>
              <a:gd name="T37" fmla="*/ 1152 h 3746"/>
              <a:gd name="T38" fmla="*/ 1057 w 3139"/>
              <a:gd name="T39" fmla="*/ 2215 h 3746"/>
              <a:gd name="T40" fmla="*/ 923 w 3139"/>
              <a:gd name="T41" fmla="*/ 2795 h 3746"/>
              <a:gd name="T42" fmla="*/ 1409 w 3139"/>
              <a:gd name="T43" fmla="*/ 3265 h 3746"/>
              <a:gd name="T44" fmla="*/ 1648 w 3139"/>
              <a:gd name="T45" fmla="*/ 2633 h 3746"/>
              <a:gd name="T46" fmla="*/ 1208 w 3139"/>
              <a:gd name="T47" fmla="*/ 2158 h 3746"/>
              <a:gd name="T48" fmla="*/ 1099 w 3139"/>
              <a:gd name="T49" fmla="*/ 1158 h 3746"/>
              <a:gd name="T50" fmla="*/ 1758 w 3139"/>
              <a:gd name="T51" fmla="*/ 172 h 3746"/>
              <a:gd name="T52" fmla="*/ 2917 w 3139"/>
              <a:gd name="T53" fmla="*/ 1550 h 3746"/>
              <a:gd name="T54" fmla="*/ 2719 w 3139"/>
              <a:gd name="T55" fmla="*/ 2633 h 3746"/>
              <a:gd name="T56" fmla="*/ 2335 w 3139"/>
              <a:gd name="T57" fmla="*/ 2980 h 3746"/>
              <a:gd name="T58" fmla="*/ 2249 w 3139"/>
              <a:gd name="T59" fmla="*/ 3380 h 3746"/>
              <a:gd name="T60" fmla="*/ 1918 w 3139"/>
              <a:gd name="T61" fmla="*/ 3432 h 3746"/>
              <a:gd name="T62" fmla="*/ 1930 w 3139"/>
              <a:gd name="T63" fmla="*/ 3484 h 3746"/>
              <a:gd name="T64" fmla="*/ 768 w 3139"/>
              <a:gd name="T65" fmla="*/ 3425 h 3746"/>
              <a:gd name="T66" fmla="*/ 775 w 3139"/>
              <a:gd name="T67" fmla="*/ 3392 h 3746"/>
              <a:gd name="T68" fmla="*/ 643 w 3139"/>
              <a:gd name="T69" fmla="*/ 3351 h 3746"/>
              <a:gd name="T70" fmla="*/ 642 w 3139"/>
              <a:gd name="T71" fmla="*/ 3271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139" h="3746">
                <a:moveTo>
                  <a:pt x="642" y="3271"/>
                </a:moveTo>
                <a:cubicBezTo>
                  <a:pt x="423" y="3091"/>
                  <a:pt x="220" y="3118"/>
                  <a:pt x="220" y="3118"/>
                </a:cubicBezTo>
                <a:cubicBezTo>
                  <a:pt x="220" y="3118"/>
                  <a:pt x="66" y="3116"/>
                  <a:pt x="33" y="3294"/>
                </a:cubicBezTo>
                <a:cubicBezTo>
                  <a:pt x="0" y="3467"/>
                  <a:pt x="107" y="3516"/>
                  <a:pt x="107" y="3516"/>
                </a:cubicBezTo>
                <a:cubicBezTo>
                  <a:pt x="314" y="3621"/>
                  <a:pt x="574" y="3567"/>
                  <a:pt x="574" y="3567"/>
                </a:cubicBezTo>
                <a:cubicBezTo>
                  <a:pt x="582" y="3556"/>
                  <a:pt x="589" y="3545"/>
                  <a:pt x="596" y="3534"/>
                </a:cubicBezTo>
                <a:lnTo>
                  <a:pt x="739" y="3567"/>
                </a:lnTo>
                <a:lnTo>
                  <a:pt x="746" y="3529"/>
                </a:lnTo>
                <a:cubicBezTo>
                  <a:pt x="1048" y="3597"/>
                  <a:pt x="1312" y="3621"/>
                  <a:pt x="1534" y="3621"/>
                </a:cubicBezTo>
                <a:cubicBezTo>
                  <a:pt x="1697" y="3621"/>
                  <a:pt x="1838" y="3608"/>
                  <a:pt x="1955" y="3590"/>
                </a:cubicBezTo>
                <a:lnTo>
                  <a:pt x="1963" y="3623"/>
                </a:lnTo>
                <a:lnTo>
                  <a:pt x="2317" y="3573"/>
                </a:lnTo>
                <a:cubicBezTo>
                  <a:pt x="2341" y="3606"/>
                  <a:pt x="2371" y="3633"/>
                  <a:pt x="2407" y="3652"/>
                </a:cubicBezTo>
                <a:cubicBezTo>
                  <a:pt x="2590" y="3746"/>
                  <a:pt x="2853" y="3597"/>
                  <a:pt x="2996" y="3320"/>
                </a:cubicBezTo>
                <a:cubicBezTo>
                  <a:pt x="3139" y="3043"/>
                  <a:pt x="3106" y="2743"/>
                  <a:pt x="2924" y="2649"/>
                </a:cubicBezTo>
                <a:cubicBezTo>
                  <a:pt x="2914" y="2644"/>
                  <a:pt x="2904" y="2640"/>
                  <a:pt x="2894" y="2636"/>
                </a:cubicBezTo>
                <a:cubicBezTo>
                  <a:pt x="2981" y="2437"/>
                  <a:pt x="3103" y="2048"/>
                  <a:pt x="3075" y="1478"/>
                </a:cubicBezTo>
                <a:cubicBezTo>
                  <a:pt x="3032" y="594"/>
                  <a:pt x="2563" y="0"/>
                  <a:pt x="1907" y="0"/>
                </a:cubicBezTo>
                <a:cubicBezTo>
                  <a:pt x="1326" y="0"/>
                  <a:pt x="964" y="431"/>
                  <a:pt x="939" y="1152"/>
                </a:cubicBezTo>
                <a:cubicBezTo>
                  <a:pt x="923" y="1618"/>
                  <a:pt x="1016" y="2050"/>
                  <a:pt x="1057" y="2215"/>
                </a:cubicBezTo>
                <a:cubicBezTo>
                  <a:pt x="928" y="2320"/>
                  <a:pt x="868" y="2550"/>
                  <a:pt x="923" y="2795"/>
                </a:cubicBezTo>
                <a:cubicBezTo>
                  <a:pt x="991" y="3099"/>
                  <a:pt x="1208" y="3309"/>
                  <a:pt x="1409" y="3265"/>
                </a:cubicBezTo>
                <a:cubicBezTo>
                  <a:pt x="1609" y="3220"/>
                  <a:pt x="1716" y="2937"/>
                  <a:pt x="1648" y="2633"/>
                </a:cubicBezTo>
                <a:cubicBezTo>
                  <a:pt x="1586" y="2352"/>
                  <a:pt x="1395" y="2151"/>
                  <a:pt x="1208" y="2158"/>
                </a:cubicBezTo>
                <a:cubicBezTo>
                  <a:pt x="1167" y="1988"/>
                  <a:pt x="1084" y="1583"/>
                  <a:pt x="1099" y="1158"/>
                </a:cubicBezTo>
                <a:cubicBezTo>
                  <a:pt x="1109" y="881"/>
                  <a:pt x="1195" y="265"/>
                  <a:pt x="1758" y="172"/>
                </a:cubicBezTo>
                <a:cubicBezTo>
                  <a:pt x="1994" y="241"/>
                  <a:pt x="2637" y="521"/>
                  <a:pt x="2917" y="1550"/>
                </a:cubicBezTo>
                <a:cubicBezTo>
                  <a:pt x="2933" y="2118"/>
                  <a:pt x="2790" y="2487"/>
                  <a:pt x="2719" y="2633"/>
                </a:cubicBezTo>
                <a:cubicBezTo>
                  <a:pt x="2577" y="2670"/>
                  <a:pt x="2430" y="2797"/>
                  <a:pt x="2335" y="2980"/>
                </a:cubicBezTo>
                <a:cubicBezTo>
                  <a:pt x="2265" y="3117"/>
                  <a:pt x="2237" y="3260"/>
                  <a:pt x="2249" y="3380"/>
                </a:cubicBezTo>
                <a:lnTo>
                  <a:pt x="1918" y="3432"/>
                </a:lnTo>
                <a:lnTo>
                  <a:pt x="1930" y="3484"/>
                </a:lnTo>
                <a:cubicBezTo>
                  <a:pt x="1664" y="3524"/>
                  <a:pt x="1269" y="3537"/>
                  <a:pt x="768" y="3425"/>
                </a:cubicBezTo>
                <a:lnTo>
                  <a:pt x="775" y="3392"/>
                </a:lnTo>
                <a:lnTo>
                  <a:pt x="643" y="3351"/>
                </a:lnTo>
                <a:cubicBezTo>
                  <a:pt x="646" y="3304"/>
                  <a:pt x="642" y="3271"/>
                  <a:pt x="642" y="3271"/>
                </a:cubicBezTo>
                <a:close/>
              </a:path>
            </a:pathLst>
          </a:custGeom>
          <a:gradFill>
            <a:gsLst>
              <a:gs pos="0">
                <a:srgbClr val="5893D9"/>
              </a:gs>
              <a:gs pos="100000">
                <a:srgbClr val="225AD3"/>
              </a:gs>
            </a:gsLst>
            <a:lin ang="5400000" scaled="1"/>
          </a:gradFill>
          <a:ln>
            <a:noFill/>
          </a:ln>
          <a:effectLst>
            <a:reflection blurRad="215900" stA="60000" endPos="29000" dir="5400000" sy="-100000" algn="bl" rotWithShape="0"/>
          </a:effectLst>
          <a:scene3d>
            <a:camera prst="isometricOffAxis1Right"/>
            <a:lightRig rig="contrasting" dir="t"/>
          </a:scene3d>
          <a:sp3d extrusionH="101600">
            <a:extrusionClr>
              <a:srgbClr val="5893D9"/>
            </a:extrusion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/>
              <a:ea typeface="思源黑体 CN Regular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80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4" grpId="0" animBg="1"/>
      <p:bldP spid="5" grpId="0" animBg="1"/>
      <p:bldP spid="6" grpId="0" animBg="1"/>
      <p:bldP spid="7" grpId="0" animBg="1"/>
      <p:bldP spid="28" grpId="0"/>
      <p:bldP spid="29" grpId="0"/>
      <p:bldP spid="30" grpId="0"/>
      <p:bldP spid="32" grpId="0"/>
      <p:bldP spid="33" grpId="0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56F1DE-7A6B-494F-8B7B-3B8E92F3D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1D4893-2541-4FCC-8351-5A1C19AD503E}"/>
              </a:ext>
            </a:extLst>
          </p:cNvPr>
          <p:cNvSpPr txBox="1"/>
          <p:nvPr/>
        </p:nvSpPr>
        <p:spPr>
          <a:xfrm>
            <a:off x="461878" y="2198673"/>
            <a:ext cx="1347961" cy="1308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72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感</a:t>
            </a:r>
            <a:endParaRPr lang="zh-CN" altLang="en-US" sz="72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4BE556-918E-4B54-B3A2-B8D79166D18F}"/>
              </a:ext>
            </a:extLst>
          </p:cNvPr>
          <p:cNvSpPr txBox="1"/>
          <p:nvPr/>
        </p:nvSpPr>
        <p:spPr>
          <a:xfrm>
            <a:off x="1363030" y="2198673"/>
            <a:ext cx="1347961" cy="1308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72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谢</a:t>
            </a:r>
            <a:endParaRPr lang="zh-CN" altLang="en-US" sz="72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B554C7-88C7-498F-B0BA-DA6609758431}"/>
              </a:ext>
            </a:extLst>
          </p:cNvPr>
          <p:cNvSpPr txBox="1"/>
          <p:nvPr/>
        </p:nvSpPr>
        <p:spPr>
          <a:xfrm>
            <a:off x="2264182" y="2198673"/>
            <a:ext cx="1347961" cy="1308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72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您</a:t>
            </a:r>
            <a:endParaRPr lang="zh-CN" altLang="en-US" sz="72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BF7816-3546-438C-86C0-A7721CB6FC2A}"/>
              </a:ext>
            </a:extLst>
          </p:cNvPr>
          <p:cNvSpPr txBox="1"/>
          <p:nvPr/>
        </p:nvSpPr>
        <p:spPr>
          <a:xfrm>
            <a:off x="3165334" y="2198673"/>
            <a:ext cx="1347961" cy="1308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72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的</a:t>
            </a:r>
            <a:endParaRPr lang="zh-CN" altLang="en-US" sz="72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DD0A494-98CE-43C6-9372-088C23EC07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691" b="63758" l="35036" r="65202">
                        <a14:foregroundMark x1="49169" y1="35403" x2="49169" y2="35403"/>
                        <a14:foregroundMark x1="49525" y1="28691" x2="49525" y2="2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78" t="26766" r="37856" b="41967"/>
          <a:stretch/>
        </p:blipFill>
        <p:spPr>
          <a:xfrm>
            <a:off x="2217196" y="466567"/>
            <a:ext cx="1898175" cy="171707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88B069-D911-48CB-9893-6BBD04B48DFD}"/>
              </a:ext>
            </a:extLst>
          </p:cNvPr>
          <p:cNvSpPr txBox="1"/>
          <p:nvPr/>
        </p:nvSpPr>
        <p:spPr>
          <a:xfrm>
            <a:off x="614904" y="3522141"/>
            <a:ext cx="5105400" cy="897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4800" b="1" spc="60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Arial" panose="020B0604020202020204" pitchFamily="34" charset="0"/>
                <a:ea typeface="方正正中黑简体" panose="02000000000000000000" pitchFamily="2" charset="-122"/>
                <a:cs typeface="Arial" panose="020B0604020202020204" pitchFamily="34" charset="0"/>
                <a:sym typeface="+mn-lt"/>
              </a:rPr>
              <a:t>THANKS</a:t>
            </a:r>
            <a:endParaRPr lang="zh-CN" altLang="en-US" sz="4800" b="1" spc="6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Arial" panose="020B0604020202020204" pitchFamily="34" charset="0"/>
              <a:ea typeface="方正正中黑简体" panose="02000000000000000000" pitchFamily="2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7181E6-52E1-4710-9FF5-53F1DC0ED023}"/>
              </a:ext>
            </a:extLst>
          </p:cNvPr>
          <p:cNvSpPr txBox="1"/>
          <p:nvPr/>
        </p:nvSpPr>
        <p:spPr>
          <a:xfrm>
            <a:off x="4066486" y="2198673"/>
            <a:ext cx="1347961" cy="1308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72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聆</a:t>
            </a:r>
            <a:endParaRPr lang="zh-CN" altLang="en-US" sz="72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0BD65D-F3A9-4A4A-A776-BA8E33EC56B5}"/>
              </a:ext>
            </a:extLst>
          </p:cNvPr>
          <p:cNvSpPr txBox="1"/>
          <p:nvPr/>
        </p:nvSpPr>
        <p:spPr>
          <a:xfrm>
            <a:off x="4967638" y="2198673"/>
            <a:ext cx="1347961" cy="1308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6600" b="1">
                <a:gradFill flip="none" rotWithShape="1">
                  <a:gsLst>
                    <a:gs pos="76000">
                      <a:schemeClr val="bg1"/>
                    </a:gs>
                    <a:gs pos="100000">
                      <a:schemeClr val="tx1">
                        <a:alpha val="75000"/>
                      </a:schemeClr>
                    </a:gs>
                  </a:gsLst>
                  <a:lin ang="0" scaled="1"/>
                  <a:tileRect/>
                </a:gradFill>
                <a:latin typeface="汉仪菱心体简" panose="02010609000101010101" pitchFamily="49" charset="-122"/>
                <a:ea typeface="汉仪菱心体简" panose="02010609000101010101" pitchFamily="49" charset="-122"/>
                <a:cs typeface="+mn-ea"/>
              </a:defRPr>
            </a:lvl1pPr>
          </a:lstStyle>
          <a:p>
            <a:r>
              <a:rPr lang="zh-CN" altLang="en-US" sz="7200">
                <a:latin typeface="汉仪综艺体简" panose="02010600000101010101" pitchFamily="2" charset="-122"/>
                <a:ea typeface="汉仪综艺体简" panose="02010600000101010101" pitchFamily="2" charset="-122"/>
                <a:sym typeface="+mn-lt"/>
              </a:rPr>
              <a:t>听</a:t>
            </a:r>
            <a:endParaRPr lang="zh-CN" altLang="en-US" sz="7200" dirty="0">
              <a:latin typeface="汉仪综艺体简" panose="02010600000101010101" pitchFamily="2" charset="-122"/>
              <a:ea typeface="汉仪综艺体简" panose="02010600000101010101" pitchFamily="2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251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6" presetClass="entr" presetSubtype="0" fill="hold" grpId="0" nodeType="withEffect">
                                  <p:stCondLst>
                                    <p:cond delay="2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6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56" presetClass="entr" presetSubtype="0" fill="hold" grpId="0" nodeType="withEffect">
                                  <p:stCondLst>
                                    <p:cond delay="3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42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w/2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#ppt_h/2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BB7AC8C-59E3-424A-83DF-C4FC6ABC6F92}"/>
              </a:ext>
            </a:extLst>
          </p:cNvPr>
          <p:cNvSpPr txBox="1"/>
          <p:nvPr/>
        </p:nvSpPr>
        <p:spPr>
          <a:xfrm>
            <a:off x="1032388" y="429698"/>
            <a:ext cx="1620957" cy="564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公司概要</a:t>
            </a:r>
          </a:p>
        </p:txBody>
      </p:sp>
      <p:sp>
        <p:nvSpPr>
          <p:cNvPr id="11" name="Shape 2783">
            <a:extLst>
              <a:ext uri="{FF2B5EF4-FFF2-40B4-BE49-F238E27FC236}">
                <a16:creationId xmlns:a16="http://schemas.microsoft.com/office/drawing/2014/main" id="{70C0E7EC-55ED-43FE-9B30-07E82A6437D5}"/>
              </a:ext>
            </a:extLst>
          </p:cNvPr>
          <p:cNvSpPr/>
          <p:nvPr/>
        </p:nvSpPr>
        <p:spPr>
          <a:xfrm>
            <a:off x="389043" y="378288"/>
            <a:ext cx="643345" cy="600431"/>
          </a:xfrm>
          <a:custGeom>
            <a:avLst/>
            <a:gdLst>
              <a:gd name="connsiteX0" fmla="*/ 534392 w 572584"/>
              <a:gd name="connsiteY0" fmla="*/ 515299 h 534392"/>
              <a:gd name="connsiteX1" fmla="*/ 572584 w 572584"/>
              <a:gd name="connsiteY1" fmla="*/ 515299 h 534392"/>
              <a:gd name="connsiteX2" fmla="*/ 572584 w 572584"/>
              <a:gd name="connsiteY2" fmla="*/ 534392 h 534392"/>
              <a:gd name="connsiteX3" fmla="*/ 534392 w 572584"/>
              <a:gd name="connsiteY3" fmla="*/ 534392 h 534392"/>
              <a:gd name="connsiteX4" fmla="*/ 0 w 572584"/>
              <a:gd name="connsiteY4" fmla="*/ 515299 h 534392"/>
              <a:gd name="connsiteX5" fmla="*/ 57239 w 572584"/>
              <a:gd name="connsiteY5" fmla="*/ 515299 h 534392"/>
              <a:gd name="connsiteX6" fmla="*/ 57239 w 572584"/>
              <a:gd name="connsiteY6" fmla="*/ 534344 h 534392"/>
              <a:gd name="connsiteX7" fmla="*/ 248119 w 572584"/>
              <a:gd name="connsiteY7" fmla="*/ 534344 h 534392"/>
              <a:gd name="connsiteX8" fmla="*/ 248119 w 572584"/>
              <a:gd name="connsiteY8" fmla="*/ 515299 h 534392"/>
              <a:gd name="connsiteX9" fmla="*/ 286267 w 572584"/>
              <a:gd name="connsiteY9" fmla="*/ 515299 h 534392"/>
              <a:gd name="connsiteX10" fmla="*/ 286267 w 572584"/>
              <a:gd name="connsiteY10" fmla="*/ 534392 h 534392"/>
              <a:gd name="connsiteX11" fmla="*/ 0 w 572584"/>
              <a:gd name="connsiteY11" fmla="*/ 534392 h 534392"/>
              <a:gd name="connsiteX12" fmla="*/ 420198 w 572584"/>
              <a:gd name="connsiteY12" fmla="*/ 382010 h 534392"/>
              <a:gd name="connsiteX13" fmla="*/ 420198 w 572584"/>
              <a:gd name="connsiteY13" fmla="*/ 400629 h 534392"/>
              <a:gd name="connsiteX14" fmla="*/ 476913 w 572584"/>
              <a:gd name="connsiteY14" fmla="*/ 400629 h 534392"/>
              <a:gd name="connsiteX15" fmla="*/ 476913 w 572584"/>
              <a:gd name="connsiteY15" fmla="*/ 382010 h 534392"/>
              <a:gd name="connsiteX16" fmla="*/ 400769 w 572584"/>
              <a:gd name="connsiteY16" fmla="*/ 362676 h 534392"/>
              <a:gd name="connsiteX17" fmla="*/ 496199 w 572584"/>
              <a:gd name="connsiteY17" fmla="*/ 362676 h 534392"/>
              <a:gd name="connsiteX18" fmla="*/ 496199 w 572584"/>
              <a:gd name="connsiteY18" fmla="*/ 419915 h 534392"/>
              <a:gd name="connsiteX19" fmla="*/ 400769 w 572584"/>
              <a:gd name="connsiteY19" fmla="*/ 419915 h 534392"/>
              <a:gd name="connsiteX20" fmla="*/ 420198 w 572584"/>
              <a:gd name="connsiteY20" fmla="*/ 305675 h 534392"/>
              <a:gd name="connsiteX21" fmla="*/ 420198 w 572584"/>
              <a:gd name="connsiteY21" fmla="*/ 324295 h 534392"/>
              <a:gd name="connsiteX22" fmla="*/ 476913 w 572584"/>
              <a:gd name="connsiteY22" fmla="*/ 324295 h 534392"/>
              <a:gd name="connsiteX23" fmla="*/ 476913 w 572584"/>
              <a:gd name="connsiteY23" fmla="*/ 305675 h 534392"/>
              <a:gd name="connsiteX24" fmla="*/ 400769 w 572584"/>
              <a:gd name="connsiteY24" fmla="*/ 286342 h 534392"/>
              <a:gd name="connsiteX25" fmla="*/ 496199 w 572584"/>
              <a:gd name="connsiteY25" fmla="*/ 286342 h 534392"/>
              <a:gd name="connsiteX26" fmla="*/ 496199 w 572584"/>
              <a:gd name="connsiteY26" fmla="*/ 343628 h 534392"/>
              <a:gd name="connsiteX27" fmla="*/ 400769 w 572584"/>
              <a:gd name="connsiteY27" fmla="*/ 343628 h 534392"/>
              <a:gd name="connsiteX28" fmla="*/ 420198 w 572584"/>
              <a:gd name="connsiteY28" fmla="*/ 229341 h 534392"/>
              <a:gd name="connsiteX29" fmla="*/ 420198 w 572584"/>
              <a:gd name="connsiteY29" fmla="*/ 247960 h 534392"/>
              <a:gd name="connsiteX30" fmla="*/ 476913 w 572584"/>
              <a:gd name="connsiteY30" fmla="*/ 247960 h 534392"/>
              <a:gd name="connsiteX31" fmla="*/ 476913 w 572584"/>
              <a:gd name="connsiteY31" fmla="*/ 229341 h 534392"/>
              <a:gd name="connsiteX32" fmla="*/ 400769 w 572584"/>
              <a:gd name="connsiteY32" fmla="*/ 210007 h 534392"/>
              <a:gd name="connsiteX33" fmla="*/ 496199 w 572584"/>
              <a:gd name="connsiteY33" fmla="*/ 210007 h 534392"/>
              <a:gd name="connsiteX34" fmla="*/ 496199 w 572584"/>
              <a:gd name="connsiteY34" fmla="*/ 267246 h 534392"/>
              <a:gd name="connsiteX35" fmla="*/ 400769 w 572584"/>
              <a:gd name="connsiteY35" fmla="*/ 267246 h 534392"/>
              <a:gd name="connsiteX36" fmla="*/ 248119 w 572584"/>
              <a:gd name="connsiteY36" fmla="*/ 210007 h 534392"/>
              <a:gd name="connsiteX37" fmla="*/ 286267 w 572584"/>
              <a:gd name="connsiteY37" fmla="*/ 210007 h 534392"/>
              <a:gd name="connsiteX38" fmla="*/ 286267 w 572584"/>
              <a:gd name="connsiteY38" fmla="*/ 229103 h 534392"/>
              <a:gd name="connsiteX39" fmla="*/ 248119 w 572584"/>
              <a:gd name="connsiteY39" fmla="*/ 229103 h 534392"/>
              <a:gd name="connsiteX40" fmla="*/ 305602 w 572584"/>
              <a:gd name="connsiteY40" fmla="*/ 191147 h 534392"/>
              <a:gd name="connsiteX41" fmla="*/ 305602 w 572584"/>
              <a:gd name="connsiteY41" fmla="*/ 515058 h 534392"/>
              <a:gd name="connsiteX42" fmla="*/ 515056 w 572584"/>
              <a:gd name="connsiteY42" fmla="*/ 515058 h 534392"/>
              <a:gd name="connsiteX43" fmla="*/ 515056 w 572584"/>
              <a:gd name="connsiteY43" fmla="*/ 191147 h 534392"/>
              <a:gd name="connsiteX44" fmla="*/ 286267 w 572584"/>
              <a:gd name="connsiteY44" fmla="*/ 171765 h 534392"/>
              <a:gd name="connsiteX45" fmla="*/ 534392 w 572584"/>
              <a:gd name="connsiteY45" fmla="*/ 171765 h 534392"/>
              <a:gd name="connsiteX46" fmla="*/ 534392 w 572584"/>
              <a:gd name="connsiteY46" fmla="*/ 515299 h 534392"/>
              <a:gd name="connsiteX47" fmla="*/ 286267 w 572584"/>
              <a:gd name="connsiteY47" fmla="*/ 515299 h 534392"/>
              <a:gd name="connsiteX48" fmla="*/ 286267 w 572584"/>
              <a:gd name="connsiteY48" fmla="*/ 229103 h 534392"/>
              <a:gd name="connsiteX49" fmla="*/ 286292 w 572584"/>
              <a:gd name="connsiteY49" fmla="*/ 229103 h 534392"/>
              <a:gd name="connsiteX50" fmla="*/ 286292 w 572584"/>
              <a:gd name="connsiteY50" fmla="*/ 210007 h 534392"/>
              <a:gd name="connsiteX51" fmla="*/ 286267 w 572584"/>
              <a:gd name="connsiteY51" fmla="*/ 210007 h 534392"/>
              <a:gd name="connsiteX52" fmla="*/ 57239 w 572584"/>
              <a:gd name="connsiteY52" fmla="*/ 133622 h 534392"/>
              <a:gd name="connsiteX53" fmla="*/ 76575 w 572584"/>
              <a:gd name="connsiteY53" fmla="*/ 133622 h 534392"/>
              <a:gd name="connsiteX54" fmla="*/ 76575 w 572584"/>
              <a:gd name="connsiteY54" fmla="*/ 515011 h 534392"/>
              <a:gd name="connsiteX55" fmla="*/ 228784 w 572584"/>
              <a:gd name="connsiteY55" fmla="*/ 515011 h 534392"/>
              <a:gd name="connsiteX56" fmla="*/ 228784 w 572584"/>
              <a:gd name="connsiteY56" fmla="*/ 133622 h 534392"/>
              <a:gd name="connsiteX57" fmla="*/ 248119 w 572584"/>
              <a:gd name="connsiteY57" fmla="*/ 133622 h 534392"/>
              <a:gd name="connsiteX58" fmla="*/ 248119 w 572584"/>
              <a:gd name="connsiteY58" fmla="*/ 210007 h 534392"/>
              <a:gd name="connsiteX59" fmla="*/ 229053 w 572584"/>
              <a:gd name="connsiteY59" fmla="*/ 210007 h 534392"/>
              <a:gd name="connsiteX60" fmla="*/ 229053 w 572584"/>
              <a:gd name="connsiteY60" fmla="*/ 229103 h 534392"/>
              <a:gd name="connsiteX61" fmla="*/ 248119 w 572584"/>
              <a:gd name="connsiteY61" fmla="*/ 229103 h 534392"/>
              <a:gd name="connsiteX62" fmla="*/ 248119 w 572584"/>
              <a:gd name="connsiteY62" fmla="*/ 515299 h 534392"/>
              <a:gd name="connsiteX63" fmla="*/ 57239 w 572584"/>
              <a:gd name="connsiteY63" fmla="*/ 515299 h 534392"/>
              <a:gd name="connsiteX64" fmla="*/ 248119 w 572584"/>
              <a:gd name="connsiteY64" fmla="*/ 114576 h 534392"/>
              <a:gd name="connsiteX65" fmla="*/ 267171 w 572584"/>
              <a:gd name="connsiteY65" fmla="*/ 114576 h 534392"/>
              <a:gd name="connsiteX66" fmla="*/ 267171 w 572584"/>
              <a:gd name="connsiteY66" fmla="*/ 133622 h 534392"/>
              <a:gd name="connsiteX67" fmla="*/ 248119 w 572584"/>
              <a:gd name="connsiteY67" fmla="*/ 133622 h 534392"/>
              <a:gd name="connsiteX68" fmla="*/ 76575 w 572584"/>
              <a:gd name="connsiteY68" fmla="*/ 114576 h 534392"/>
              <a:gd name="connsiteX69" fmla="*/ 228784 w 572584"/>
              <a:gd name="connsiteY69" fmla="*/ 114576 h 534392"/>
              <a:gd name="connsiteX70" fmla="*/ 228784 w 572584"/>
              <a:gd name="connsiteY70" fmla="*/ 133622 h 534392"/>
              <a:gd name="connsiteX71" fmla="*/ 76575 w 572584"/>
              <a:gd name="connsiteY71" fmla="*/ 133622 h 534392"/>
              <a:gd name="connsiteX72" fmla="*/ 38147 w 572584"/>
              <a:gd name="connsiteY72" fmla="*/ 114576 h 534392"/>
              <a:gd name="connsiteX73" fmla="*/ 57239 w 572584"/>
              <a:gd name="connsiteY73" fmla="*/ 114576 h 534392"/>
              <a:gd name="connsiteX74" fmla="*/ 57239 w 572584"/>
              <a:gd name="connsiteY74" fmla="*/ 133622 h 534392"/>
              <a:gd name="connsiteX75" fmla="*/ 38147 w 572584"/>
              <a:gd name="connsiteY75" fmla="*/ 133622 h 534392"/>
              <a:gd name="connsiteX76" fmla="*/ 152679 w 572584"/>
              <a:gd name="connsiteY76" fmla="*/ 0 h 534392"/>
              <a:gd name="connsiteX77" fmla="*/ 248119 w 572584"/>
              <a:gd name="connsiteY77" fmla="*/ 95430 h 534392"/>
              <a:gd name="connsiteX78" fmla="*/ 248119 w 572584"/>
              <a:gd name="connsiteY78" fmla="*/ 114576 h 534392"/>
              <a:gd name="connsiteX79" fmla="*/ 228784 w 572584"/>
              <a:gd name="connsiteY79" fmla="*/ 114576 h 534392"/>
              <a:gd name="connsiteX80" fmla="*/ 228784 w 572584"/>
              <a:gd name="connsiteY80" fmla="*/ 95430 h 534392"/>
              <a:gd name="connsiteX81" fmla="*/ 152679 w 572584"/>
              <a:gd name="connsiteY81" fmla="*/ 19334 h 534392"/>
              <a:gd name="connsiteX82" fmla="*/ 76575 w 572584"/>
              <a:gd name="connsiteY82" fmla="*/ 95430 h 534392"/>
              <a:gd name="connsiteX83" fmla="*/ 76575 w 572584"/>
              <a:gd name="connsiteY83" fmla="*/ 114576 h 534392"/>
              <a:gd name="connsiteX84" fmla="*/ 57239 w 572584"/>
              <a:gd name="connsiteY84" fmla="*/ 114576 h 534392"/>
              <a:gd name="connsiteX85" fmla="*/ 57239 w 572584"/>
              <a:gd name="connsiteY85" fmla="*/ 95430 h 534392"/>
              <a:gd name="connsiteX86" fmla="*/ 152679 w 572584"/>
              <a:gd name="connsiteY86" fmla="*/ 0 h 53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72584" h="534392">
                <a:moveTo>
                  <a:pt x="534392" y="515299"/>
                </a:moveTo>
                <a:lnTo>
                  <a:pt x="572584" y="515299"/>
                </a:lnTo>
                <a:lnTo>
                  <a:pt x="572584" y="534392"/>
                </a:lnTo>
                <a:lnTo>
                  <a:pt x="534392" y="534392"/>
                </a:lnTo>
                <a:close/>
                <a:moveTo>
                  <a:pt x="0" y="515299"/>
                </a:moveTo>
                <a:lnTo>
                  <a:pt x="57239" y="515299"/>
                </a:lnTo>
                <a:lnTo>
                  <a:pt x="57239" y="534344"/>
                </a:lnTo>
                <a:lnTo>
                  <a:pt x="248119" y="534344"/>
                </a:lnTo>
                <a:lnTo>
                  <a:pt x="248119" y="515299"/>
                </a:lnTo>
                <a:lnTo>
                  <a:pt x="286267" y="515299"/>
                </a:lnTo>
                <a:lnTo>
                  <a:pt x="286267" y="534392"/>
                </a:lnTo>
                <a:lnTo>
                  <a:pt x="0" y="534392"/>
                </a:lnTo>
                <a:close/>
                <a:moveTo>
                  <a:pt x="420198" y="382010"/>
                </a:moveTo>
                <a:lnTo>
                  <a:pt x="420198" y="400629"/>
                </a:lnTo>
                <a:lnTo>
                  <a:pt x="476913" y="400629"/>
                </a:lnTo>
                <a:lnTo>
                  <a:pt x="476913" y="382010"/>
                </a:lnTo>
                <a:close/>
                <a:moveTo>
                  <a:pt x="400769" y="362676"/>
                </a:moveTo>
                <a:lnTo>
                  <a:pt x="496199" y="362676"/>
                </a:lnTo>
                <a:lnTo>
                  <a:pt x="496199" y="419915"/>
                </a:lnTo>
                <a:lnTo>
                  <a:pt x="400769" y="419915"/>
                </a:lnTo>
                <a:close/>
                <a:moveTo>
                  <a:pt x="420198" y="305675"/>
                </a:moveTo>
                <a:lnTo>
                  <a:pt x="420198" y="324295"/>
                </a:lnTo>
                <a:lnTo>
                  <a:pt x="476913" y="324295"/>
                </a:lnTo>
                <a:lnTo>
                  <a:pt x="476913" y="305675"/>
                </a:lnTo>
                <a:close/>
                <a:moveTo>
                  <a:pt x="400769" y="286342"/>
                </a:moveTo>
                <a:lnTo>
                  <a:pt x="496199" y="286342"/>
                </a:lnTo>
                <a:lnTo>
                  <a:pt x="496199" y="343628"/>
                </a:lnTo>
                <a:lnTo>
                  <a:pt x="400769" y="343628"/>
                </a:lnTo>
                <a:close/>
                <a:moveTo>
                  <a:pt x="420198" y="229341"/>
                </a:moveTo>
                <a:lnTo>
                  <a:pt x="420198" y="247960"/>
                </a:lnTo>
                <a:lnTo>
                  <a:pt x="476913" y="247960"/>
                </a:lnTo>
                <a:lnTo>
                  <a:pt x="476913" y="229341"/>
                </a:lnTo>
                <a:close/>
                <a:moveTo>
                  <a:pt x="400769" y="210007"/>
                </a:moveTo>
                <a:lnTo>
                  <a:pt x="496199" y="210007"/>
                </a:lnTo>
                <a:lnTo>
                  <a:pt x="496199" y="267246"/>
                </a:lnTo>
                <a:lnTo>
                  <a:pt x="400769" y="267246"/>
                </a:lnTo>
                <a:close/>
                <a:moveTo>
                  <a:pt x="248119" y="210007"/>
                </a:moveTo>
                <a:lnTo>
                  <a:pt x="286267" y="210007"/>
                </a:lnTo>
                <a:lnTo>
                  <a:pt x="286267" y="229103"/>
                </a:lnTo>
                <a:lnTo>
                  <a:pt x="248119" y="229103"/>
                </a:lnTo>
                <a:close/>
                <a:moveTo>
                  <a:pt x="305602" y="191147"/>
                </a:moveTo>
                <a:lnTo>
                  <a:pt x="305602" y="515058"/>
                </a:lnTo>
                <a:lnTo>
                  <a:pt x="515056" y="515058"/>
                </a:lnTo>
                <a:lnTo>
                  <a:pt x="515056" y="191147"/>
                </a:lnTo>
                <a:close/>
                <a:moveTo>
                  <a:pt x="286267" y="171765"/>
                </a:moveTo>
                <a:lnTo>
                  <a:pt x="534392" y="171765"/>
                </a:lnTo>
                <a:lnTo>
                  <a:pt x="534392" y="515299"/>
                </a:lnTo>
                <a:lnTo>
                  <a:pt x="286267" y="515299"/>
                </a:lnTo>
                <a:lnTo>
                  <a:pt x="286267" y="229103"/>
                </a:lnTo>
                <a:lnTo>
                  <a:pt x="286292" y="229103"/>
                </a:lnTo>
                <a:lnTo>
                  <a:pt x="286292" y="210007"/>
                </a:lnTo>
                <a:lnTo>
                  <a:pt x="286267" y="210007"/>
                </a:lnTo>
                <a:close/>
                <a:moveTo>
                  <a:pt x="57239" y="133622"/>
                </a:moveTo>
                <a:lnTo>
                  <a:pt x="76575" y="133622"/>
                </a:lnTo>
                <a:lnTo>
                  <a:pt x="76575" y="515011"/>
                </a:lnTo>
                <a:lnTo>
                  <a:pt x="228784" y="515011"/>
                </a:lnTo>
                <a:lnTo>
                  <a:pt x="228784" y="133622"/>
                </a:lnTo>
                <a:lnTo>
                  <a:pt x="248119" y="133622"/>
                </a:lnTo>
                <a:lnTo>
                  <a:pt x="248119" y="210007"/>
                </a:lnTo>
                <a:lnTo>
                  <a:pt x="229053" y="210007"/>
                </a:lnTo>
                <a:lnTo>
                  <a:pt x="229053" y="229103"/>
                </a:lnTo>
                <a:lnTo>
                  <a:pt x="248119" y="229103"/>
                </a:lnTo>
                <a:lnTo>
                  <a:pt x="248119" y="515299"/>
                </a:lnTo>
                <a:lnTo>
                  <a:pt x="57239" y="515299"/>
                </a:lnTo>
                <a:close/>
                <a:moveTo>
                  <a:pt x="248119" y="114576"/>
                </a:moveTo>
                <a:lnTo>
                  <a:pt x="267171" y="114576"/>
                </a:lnTo>
                <a:lnTo>
                  <a:pt x="267171" y="133622"/>
                </a:lnTo>
                <a:lnTo>
                  <a:pt x="248119" y="133622"/>
                </a:lnTo>
                <a:close/>
                <a:moveTo>
                  <a:pt x="76575" y="114576"/>
                </a:moveTo>
                <a:lnTo>
                  <a:pt x="228784" y="114576"/>
                </a:lnTo>
                <a:lnTo>
                  <a:pt x="228784" y="133622"/>
                </a:lnTo>
                <a:lnTo>
                  <a:pt x="76575" y="133622"/>
                </a:lnTo>
                <a:close/>
                <a:moveTo>
                  <a:pt x="38147" y="114576"/>
                </a:moveTo>
                <a:lnTo>
                  <a:pt x="57239" y="114576"/>
                </a:lnTo>
                <a:lnTo>
                  <a:pt x="57239" y="133622"/>
                </a:lnTo>
                <a:lnTo>
                  <a:pt x="38147" y="133622"/>
                </a:lnTo>
                <a:close/>
                <a:moveTo>
                  <a:pt x="152679" y="0"/>
                </a:moveTo>
                <a:cubicBezTo>
                  <a:pt x="205400" y="0"/>
                  <a:pt x="248072" y="42715"/>
                  <a:pt x="248119" y="95430"/>
                </a:cubicBezTo>
                <a:lnTo>
                  <a:pt x="248119" y="114576"/>
                </a:lnTo>
                <a:lnTo>
                  <a:pt x="228784" y="114576"/>
                </a:lnTo>
                <a:lnTo>
                  <a:pt x="228784" y="95430"/>
                </a:lnTo>
                <a:cubicBezTo>
                  <a:pt x="228784" y="53430"/>
                  <a:pt x="194684" y="19334"/>
                  <a:pt x="152679" y="19334"/>
                </a:cubicBezTo>
                <a:cubicBezTo>
                  <a:pt x="110722" y="19334"/>
                  <a:pt x="76575" y="53477"/>
                  <a:pt x="76575" y="95430"/>
                </a:cubicBezTo>
                <a:lnTo>
                  <a:pt x="76575" y="114576"/>
                </a:lnTo>
                <a:lnTo>
                  <a:pt x="57239" y="114576"/>
                </a:lnTo>
                <a:lnTo>
                  <a:pt x="57239" y="95430"/>
                </a:lnTo>
                <a:cubicBezTo>
                  <a:pt x="57239" y="42715"/>
                  <a:pt x="100006" y="0"/>
                  <a:pt x="152679" y="0"/>
                </a:cubicBezTo>
                <a:close/>
              </a:path>
            </a:pathLst>
          </a:custGeom>
          <a:solidFill>
            <a:srgbClr val="4472C4"/>
          </a:solidFill>
          <a:ln w="12700">
            <a:miter lim="400000"/>
          </a:ln>
        </p:spPr>
        <p:txBody>
          <a:bodyPr lIns="38090" tIns="38090" rIns="38090" bIns="380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65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FBEC05F-F199-45BE-9E96-CC3F96CEE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5"/>
          <a:stretch/>
        </p:blipFill>
        <p:spPr>
          <a:xfrm>
            <a:off x="1168393" y="1086841"/>
            <a:ext cx="3153798" cy="2680098"/>
          </a:xfrm>
          <a:prstGeom prst="ellipse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30" name="圆角矩形 8">
            <a:extLst>
              <a:ext uri="{FF2B5EF4-FFF2-40B4-BE49-F238E27FC236}">
                <a16:creationId xmlns:a16="http://schemas.microsoft.com/office/drawing/2014/main" id="{A37A96BB-3C4B-4F50-A5D7-1F64F368C936}"/>
              </a:ext>
            </a:extLst>
          </p:cNvPr>
          <p:cNvSpPr/>
          <p:nvPr/>
        </p:nvSpPr>
        <p:spPr>
          <a:xfrm>
            <a:off x="4834291" y="1142964"/>
            <a:ext cx="6312680" cy="2286036"/>
          </a:xfrm>
          <a:prstGeom prst="roundRect">
            <a:avLst>
              <a:gd name="adj" fmla="val 3969"/>
            </a:avLst>
          </a:prstGeom>
          <a:solidFill>
            <a:srgbClr val="143DB3"/>
          </a:soli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3A16CE53-3E69-411A-8E28-BB0A6124F8B4}"/>
              </a:ext>
            </a:extLst>
          </p:cNvPr>
          <p:cNvSpPr/>
          <p:nvPr/>
        </p:nvSpPr>
        <p:spPr>
          <a:xfrm>
            <a:off x="5753390" y="1500157"/>
            <a:ext cx="5270217" cy="1538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公司名称：深圳市九音科技有限公司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公司地址：深圳市南山区科技园长虹科技大厦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注册时间：</a:t>
            </a:r>
            <a:r>
              <a:rPr lang="en-US" altLang="zh-CN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2017</a:t>
            </a:r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r>
              <a:rPr lang="en-US" altLang="zh-CN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月</a:t>
            </a:r>
          </a:p>
          <a:p>
            <a:pPr algn="just">
              <a:lnSpc>
                <a:spcPct val="120000"/>
              </a:lnSpc>
              <a:defRPr/>
            </a:pPr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注册资金：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1,928.6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万</a:t>
            </a:r>
            <a:r>
              <a:rPr lang="zh-CN" altLang="en-US" sz="200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元人民币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46F6FAE-A9ED-4EE5-B369-C26979E16226}"/>
              </a:ext>
            </a:extLst>
          </p:cNvPr>
          <p:cNvSpPr txBox="1"/>
          <p:nvPr/>
        </p:nvSpPr>
        <p:spPr>
          <a:xfrm>
            <a:off x="5070681" y="1271709"/>
            <a:ext cx="682709" cy="2116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法人公司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CFA63DB7-B087-4C82-AB18-DEC3E963F3F5}"/>
              </a:ext>
            </a:extLst>
          </p:cNvPr>
          <p:cNvSpPr/>
          <p:nvPr/>
        </p:nvSpPr>
        <p:spPr>
          <a:xfrm>
            <a:off x="978422" y="4011421"/>
            <a:ext cx="10235157" cy="2286036"/>
          </a:xfrm>
          <a:prstGeom prst="roundRect">
            <a:avLst>
              <a:gd name="adj" fmla="val 4092"/>
            </a:avLst>
          </a:prstGeom>
          <a:solidFill>
            <a:schemeClr val="bg1"/>
          </a:solidFill>
          <a:ln>
            <a:solidFill>
              <a:srgbClr val="5893D9"/>
            </a:solidFill>
          </a:ln>
          <a:effectLst>
            <a:outerShdw blurRad="698500" dist="571500" dir="5400000" sx="90000" sy="9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0324EA7-4F85-4339-9B98-888F81FA30C5}"/>
              </a:ext>
            </a:extLst>
          </p:cNvPr>
          <p:cNvGrpSpPr/>
          <p:nvPr/>
        </p:nvGrpSpPr>
        <p:grpSpPr>
          <a:xfrm>
            <a:off x="2533955" y="3856597"/>
            <a:ext cx="1536182" cy="396134"/>
            <a:chOff x="7095936" y="2197022"/>
            <a:chExt cx="1536182" cy="396134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E679BAE3-4B11-4159-BF2B-3B630B6BD60C}"/>
                </a:ext>
              </a:extLst>
            </p:cNvPr>
            <p:cNvSpPr/>
            <p:nvPr/>
          </p:nvSpPr>
          <p:spPr>
            <a:xfrm>
              <a:off x="7095936" y="2222815"/>
              <a:ext cx="1536182" cy="364381"/>
            </a:xfrm>
            <a:prstGeom prst="roundRect">
              <a:avLst>
                <a:gd name="adj" fmla="val 50000"/>
              </a:avLst>
            </a:prstGeom>
            <a:solidFill>
              <a:srgbClr val="143DB3"/>
            </a:solidFill>
            <a:ln>
              <a:noFill/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F29AE44-6EFC-4C1C-8CC7-9232F0C48785}"/>
                </a:ext>
              </a:extLst>
            </p:cNvPr>
            <p:cNvSpPr txBox="1"/>
            <p:nvPr/>
          </p:nvSpPr>
          <p:spPr>
            <a:xfrm>
              <a:off x="7280917" y="2197022"/>
              <a:ext cx="116622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合作伙伴</a:t>
              </a:r>
            </a:p>
          </p:txBody>
        </p:sp>
      </p:grpSp>
      <p:pic>
        <p:nvPicPr>
          <p:cNvPr id="49" name="timg.jpeg" descr="timg.jpeg">
            <a:extLst>
              <a:ext uri="{FF2B5EF4-FFF2-40B4-BE49-F238E27FC236}">
                <a16:creationId xmlns:a16="http://schemas.microsoft.com/office/drawing/2014/main" id="{0850ADEA-A9A2-4F3C-A774-245E95ACE0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4257062" y="4487738"/>
            <a:ext cx="1467034" cy="6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viewfile.png" descr="viewfile.png">
            <a:extLst>
              <a:ext uri="{FF2B5EF4-FFF2-40B4-BE49-F238E27FC236}">
                <a16:creationId xmlns:a16="http://schemas.microsoft.com/office/drawing/2014/main" id="{F593F001-83E5-4C2A-8B55-9C4273686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532" y="5435777"/>
            <a:ext cx="1485246" cy="569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timg.jpeg" descr="timg.jpeg">
            <a:extLst>
              <a:ext uri="{FF2B5EF4-FFF2-40B4-BE49-F238E27FC236}">
                <a16:creationId xmlns:a16="http://schemas.microsoft.com/office/drawing/2014/main" id="{C76A0C72-5323-4772-9C02-71ED4E7B94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1901" y="4386879"/>
            <a:ext cx="1023943" cy="82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6B87DAA-2A3F-44E6-B80F-E6DBC830CF0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74" y="4255794"/>
            <a:ext cx="1023943" cy="102394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CD1FB9E-EF3F-43C1-A28E-DA535109F5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88" y="5391788"/>
            <a:ext cx="2173381" cy="823250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46D152D7-5974-42E6-B607-F772ACE63FEC}"/>
              </a:ext>
            </a:extLst>
          </p:cNvPr>
          <p:cNvGrpSpPr/>
          <p:nvPr/>
        </p:nvGrpSpPr>
        <p:grpSpPr>
          <a:xfrm>
            <a:off x="7990631" y="3872227"/>
            <a:ext cx="1536182" cy="396134"/>
            <a:chOff x="7095936" y="2212652"/>
            <a:chExt cx="1536182" cy="396134"/>
          </a:xfrm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E905FF49-56C2-47E0-ABA4-C51AF26349C1}"/>
                </a:ext>
              </a:extLst>
            </p:cNvPr>
            <p:cNvSpPr/>
            <p:nvPr/>
          </p:nvSpPr>
          <p:spPr>
            <a:xfrm>
              <a:off x="7095936" y="2222815"/>
              <a:ext cx="1536182" cy="364381"/>
            </a:xfrm>
            <a:prstGeom prst="roundRect">
              <a:avLst>
                <a:gd name="adj" fmla="val 50000"/>
              </a:avLst>
            </a:prstGeom>
            <a:solidFill>
              <a:srgbClr val="143DB3"/>
            </a:solidFill>
            <a:ln>
              <a:noFill/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C361ECB-79A8-4C77-945A-002BF098B608}"/>
                </a:ext>
              </a:extLst>
            </p:cNvPr>
            <p:cNvSpPr txBox="1"/>
            <p:nvPr/>
          </p:nvSpPr>
          <p:spPr>
            <a:xfrm>
              <a:off x="7280917" y="2212652"/>
              <a:ext cx="1166220" cy="39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合作伙伴</a:t>
              </a:r>
            </a:p>
          </p:txBody>
        </p:sp>
      </p:grpSp>
      <p:pic>
        <p:nvPicPr>
          <p:cNvPr id="57" name="Picture 3">
            <a:extLst>
              <a:ext uri="{FF2B5EF4-FFF2-40B4-BE49-F238E27FC236}">
                <a16:creationId xmlns:a16="http://schemas.microsoft.com/office/drawing/2014/main" id="{8F4E9035-E0BC-4EBD-861F-B2606FEF3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67014" y="4599569"/>
            <a:ext cx="1294544" cy="129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C49F4003-0F05-4015-B25B-46EEA04FC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915" b="16849"/>
          <a:stretch/>
        </p:blipFill>
        <p:spPr bwMode="auto">
          <a:xfrm>
            <a:off x="7847516" y="4757695"/>
            <a:ext cx="1577082" cy="10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F84D27F6-DD93-4176-BB00-7234FE13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684883" y="4891123"/>
            <a:ext cx="1462088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C48FF2A-F412-48FD-84BD-850E13C71A11}"/>
              </a:ext>
            </a:extLst>
          </p:cNvPr>
          <p:cNvCxnSpPr>
            <a:stCxn id="39" idx="0"/>
            <a:endCxn id="39" idx="2"/>
          </p:cNvCxnSpPr>
          <p:nvPr/>
        </p:nvCxnSpPr>
        <p:spPr>
          <a:xfrm>
            <a:off x="6096001" y="4011421"/>
            <a:ext cx="0" cy="228603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1304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fill="hold" nodeType="withEffect" p14:presetBounceEnd="5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3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fill="hold" grpId="0" nodeType="withEffect" p14:presetBounceEnd="50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1" grpId="0" animBg="1"/>
          <p:bldP spid="30" grpId="0" animBg="1"/>
          <p:bldP spid="37" grpId="0"/>
          <p:bldP spid="38" grpId="0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1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3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3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8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11" grpId="0" animBg="1"/>
          <p:bldP spid="30" grpId="0" animBg="1"/>
          <p:bldP spid="37" grpId="0"/>
          <p:bldP spid="38" grpId="0"/>
          <p:bldP spid="3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BB7AC8C-59E3-424A-83DF-C4FC6ABC6F92}"/>
              </a:ext>
            </a:extLst>
          </p:cNvPr>
          <p:cNvSpPr txBox="1"/>
          <p:nvPr/>
        </p:nvSpPr>
        <p:spPr>
          <a:xfrm>
            <a:off x="1032386" y="337035"/>
            <a:ext cx="9725739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智能音频入口形态呈现多样化态势，芯片应用场景广泛，潜在市场巨大</a:t>
            </a:r>
          </a:p>
        </p:txBody>
      </p:sp>
      <p:sp>
        <p:nvSpPr>
          <p:cNvPr id="7" name="Shape 2783">
            <a:extLst>
              <a:ext uri="{FF2B5EF4-FFF2-40B4-BE49-F238E27FC236}">
                <a16:creationId xmlns:a16="http://schemas.microsoft.com/office/drawing/2014/main" id="{70C0E7EC-55ED-43FE-9B30-07E82A6437D5}"/>
              </a:ext>
            </a:extLst>
          </p:cNvPr>
          <p:cNvSpPr/>
          <p:nvPr/>
        </p:nvSpPr>
        <p:spPr>
          <a:xfrm>
            <a:off x="389041" y="317541"/>
            <a:ext cx="643345" cy="490186"/>
          </a:xfrm>
          <a:custGeom>
            <a:avLst/>
            <a:gdLst>
              <a:gd name="T0" fmla="*/ 2500 w 16800"/>
              <a:gd name="T1" fmla="*/ 8960 h 12800"/>
              <a:gd name="T2" fmla="*/ 8800 w 16800"/>
              <a:gd name="T3" fmla="*/ 12800 h 12800"/>
              <a:gd name="T4" fmla="*/ 8800 w 16800"/>
              <a:gd name="T5" fmla="*/ 0 h 12800"/>
              <a:gd name="T6" fmla="*/ 2500 w 16800"/>
              <a:gd name="T7" fmla="*/ 3840 h 12800"/>
              <a:gd name="T8" fmla="*/ 834 w 16800"/>
              <a:gd name="T9" fmla="*/ 3840 h 12800"/>
              <a:gd name="T10" fmla="*/ 0 w 16800"/>
              <a:gd name="T11" fmla="*/ 4694 h 12800"/>
              <a:gd name="T12" fmla="*/ 0 w 16800"/>
              <a:gd name="T13" fmla="*/ 8107 h 12800"/>
              <a:gd name="T14" fmla="*/ 834 w 16800"/>
              <a:gd name="T15" fmla="*/ 8961 h 12800"/>
              <a:gd name="T16" fmla="*/ 2500 w 16800"/>
              <a:gd name="T17" fmla="*/ 8961 h 12800"/>
              <a:gd name="T18" fmla="*/ 2500 w 16800"/>
              <a:gd name="T19" fmla="*/ 8960 h 12800"/>
              <a:gd name="T20" fmla="*/ 800 w 16800"/>
              <a:gd name="T21" fmla="*/ 4642 h 12800"/>
              <a:gd name="T22" fmla="*/ 2498 w 16800"/>
              <a:gd name="T23" fmla="*/ 4642 h 12800"/>
              <a:gd name="T24" fmla="*/ 8000 w 16800"/>
              <a:gd name="T25" fmla="*/ 1600 h 12800"/>
              <a:gd name="T26" fmla="*/ 8000 w 16800"/>
              <a:gd name="T27" fmla="*/ 11200 h 12800"/>
              <a:gd name="T28" fmla="*/ 2498 w 16800"/>
              <a:gd name="T29" fmla="*/ 8094 h 12800"/>
              <a:gd name="T30" fmla="*/ 800 w 16800"/>
              <a:gd name="T31" fmla="*/ 8094 h 12800"/>
              <a:gd name="T32" fmla="*/ 800 w 16800"/>
              <a:gd name="T33" fmla="*/ 4642 h 12800"/>
              <a:gd name="T34" fmla="*/ 9600 w 16800"/>
              <a:gd name="T35" fmla="*/ 9511 h 12800"/>
              <a:gd name="T36" fmla="*/ 9600 w 16800"/>
              <a:gd name="T37" fmla="*/ 10400 h 12800"/>
              <a:gd name="T38" fmla="*/ 12000 w 16800"/>
              <a:gd name="T39" fmla="*/ 6400 h 12800"/>
              <a:gd name="T40" fmla="*/ 9600 w 16800"/>
              <a:gd name="T41" fmla="*/ 2400 h 12800"/>
              <a:gd name="T42" fmla="*/ 9600 w 16800"/>
              <a:gd name="T43" fmla="*/ 3289 h 12800"/>
              <a:gd name="T44" fmla="*/ 11200 w 16800"/>
              <a:gd name="T45" fmla="*/ 6400 h 12800"/>
              <a:gd name="T46" fmla="*/ 9600 w 16800"/>
              <a:gd name="T47" fmla="*/ 9511 h 12800"/>
              <a:gd name="T48" fmla="*/ 14400 w 16800"/>
              <a:gd name="T49" fmla="*/ 10944 h 12800"/>
              <a:gd name="T50" fmla="*/ 14400 w 16800"/>
              <a:gd name="T51" fmla="*/ 12000 h 12800"/>
              <a:gd name="T52" fmla="*/ 16800 w 16800"/>
              <a:gd name="T53" fmla="*/ 6400 h 12800"/>
              <a:gd name="T54" fmla="*/ 14400 w 16800"/>
              <a:gd name="T55" fmla="*/ 800 h 12800"/>
              <a:gd name="T56" fmla="*/ 14400 w 16800"/>
              <a:gd name="T57" fmla="*/ 1838 h 12800"/>
              <a:gd name="T58" fmla="*/ 16000 w 16800"/>
              <a:gd name="T59" fmla="*/ 6400 h 12800"/>
              <a:gd name="T60" fmla="*/ 14400 w 16800"/>
              <a:gd name="T61" fmla="*/ 10944 h 12800"/>
              <a:gd name="T62" fmla="*/ 12000 w 16800"/>
              <a:gd name="T63" fmla="*/ 10187 h 12800"/>
              <a:gd name="T64" fmla="*/ 12000 w 16800"/>
              <a:gd name="T65" fmla="*/ 11200 h 12800"/>
              <a:gd name="T66" fmla="*/ 14400 w 16800"/>
              <a:gd name="T67" fmla="*/ 6400 h 12800"/>
              <a:gd name="T68" fmla="*/ 12000 w 16800"/>
              <a:gd name="T69" fmla="*/ 1600 h 12800"/>
              <a:gd name="T70" fmla="*/ 12000 w 16800"/>
              <a:gd name="T71" fmla="*/ 2579 h 12800"/>
              <a:gd name="T72" fmla="*/ 13600 w 16800"/>
              <a:gd name="T73" fmla="*/ 6400 h 12800"/>
              <a:gd name="T74" fmla="*/ 12000 w 16800"/>
              <a:gd name="T75" fmla="*/ 1018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800" h="12800">
                <a:moveTo>
                  <a:pt x="2500" y="8960"/>
                </a:moveTo>
                <a:lnTo>
                  <a:pt x="8800" y="12800"/>
                </a:lnTo>
                <a:lnTo>
                  <a:pt x="8800" y="0"/>
                </a:lnTo>
                <a:lnTo>
                  <a:pt x="2500" y="3840"/>
                </a:lnTo>
                <a:lnTo>
                  <a:pt x="834" y="3840"/>
                </a:lnTo>
                <a:cubicBezTo>
                  <a:pt x="0" y="3840"/>
                  <a:pt x="0" y="4694"/>
                  <a:pt x="0" y="4694"/>
                </a:cubicBezTo>
                <a:lnTo>
                  <a:pt x="0" y="8107"/>
                </a:lnTo>
                <a:cubicBezTo>
                  <a:pt x="0" y="8107"/>
                  <a:pt x="0" y="8961"/>
                  <a:pt x="834" y="8961"/>
                </a:cubicBezTo>
                <a:lnTo>
                  <a:pt x="2500" y="8961"/>
                </a:lnTo>
                <a:lnTo>
                  <a:pt x="2500" y="8960"/>
                </a:lnTo>
                <a:close/>
                <a:moveTo>
                  <a:pt x="800" y="4642"/>
                </a:moveTo>
                <a:lnTo>
                  <a:pt x="2498" y="4642"/>
                </a:lnTo>
                <a:lnTo>
                  <a:pt x="8000" y="1600"/>
                </a:lnTo>
                <a:lnTo>
                  <a:pt x="8000" y="11200"/>
                </a:lnTo>
                <a:lnTo>
                  <a:pt x="2498" y="8094"/>
                </a:lnTo>
                <a:lnTo>
                  <a:pt x="800" y="8094"/>
                </a:lnTo>
                <a:lnTo>
                  <a:pt x="800" y="4642"/>
                </a:lnTo>
                <a:close/>
                <a:moveTo>
                  <a:pt x="9600" y="9511"/>
                </a:moveTo>
                <a:lnTo>
                  <a:pt x="9600" y="10400"/>
                </a:lnTo>
                <a:cubicBezTo>
                  <a:pt x="9600" y="10400"/>
                  <a:pt x="12000" y="9406"/>
                  <a:pt x="12000" y="6400"/>
                </a:cubicBezTo>
                <a:cubicBezTo>
                  <a:pt x="12000" y="3394"/>
                  <a:pt x="9600" y="2400"/>
                  <a:pt x="9600" y="2400"/>
                </a:cubicBezTo>
                <a:lnTo>
                  <a:pt x="9600" y="3289"/>
                </a:lnTo>
                <a:cubicBezTo>
                  <a:pt x="9600" y="3289"/>
                  <a:pt x="11200" y="3967"/>
                  <a:pt x="11200" y="6400"/>
                </a:cubicBezTo>
                <a:cubicBezTo>
                  <a:pt x="11200" y="8833"/>
                  <a:pt x="9600" y="9511"/>
                  <a:pt x="9600" y="9511"/>
                </a:cubicBezTo>
                <a:close/>
                <a:moveTo>
                  <a:pt x="14400" y="10944"/>
                </a:moveTo>
                <a:lnTo>
                  <a:pt x="14400" y="12000"/>
                </a:lnTo>
                <a:cubicBezTo>
                  <a:pt x="14400" y="12000"/>
                  <a:pt x="16800" y="10849"/>
                  <a:pt x="16800" y="6400"/>
                </a:cubicBezTo>
                <a:cubicBezTo>
                  <a:pt x="16800" y="1951"/>
                  <a:pt x="14400" y="800"/>
                  <a:pt x="14400" y="800"/>
                </a:cubicBezTo>
                <a:lnTo>
                  <a:pt x="14400" y="1838"/>
                </a:lnTo>
                <a:cubicBezTo>
                  <a:pt x="14400" y="1838"/>
                  <a:pt x="16000" y="2722"/>
                  <a:pt x="16000" y="6400"/>
                </a:cubicBezTo>
                <a:cubicBezTo>
                  <a:pt x="16000" y="10078"/>
                  <a:pt x="14400" y="10944"/>
                  <a:pt x="14400" y="10944"/>
                </a:cubicBezTo>
                <a:close/>
                <a:moveTo>
                  <a:pt x="12000" y="10187"/>
                </a:moveTo>
                <a:lnTo>
                  <a:pt x="12000" y="11200"/>
                </a:lnTo>
                <a:cubicBezTo>
                  <a:pt x="12000" y="11200"/>
                  <a:pt x="14400" y="9880"/>
                  <a:pt x="14400" y="6400"/>
                </a:cubicBezTo>
                <a:cubicBezTo>
                  <a:pt x="14400" y="2920"/>
                  <a:pt x="12000" y="1600"/>
                  <a:pt x="12000" y="1600"/>
                </a:cubicBezTo>
                <a:lnTo>
                  <a:pt x="12000" y="2579"/>
                </a:lnTo>
                <a:cubicBezTo>
                  <a:pt x="12000" y="2579"/>
                  <a:pt x="13600" y="3620"/>
                  <a:pt x="13600" y="6400"/>
                </a:cubicBezTo>
                <a:cubicBezTo>
                  <a:pt x="13600" y="9180"/>
                  <a:pt x="12000" y="10187"/>
                  <a:pt x="12000" y="10187"/>
                </a:cubicBezTo>
                <a:close/>
              </a:path>
            </a:pathLst>
          </a:custGeom>
          <a:solidFill>
            <a:srgbClr val="4472C4"/>
          </a:solidFill>
          <a:ln w="12700">
            <a:miter lim="400000"/>
          </a:ln>
        </p:spPr>
        <p:txBody>
          <a:bodyPr lIns="38090" tIns="38090" rIns="38090" bIns="380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65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F30CEE8E-33B4-4282-9936-DAC36712EB58}"/>
              </a:ext>
            </a:extLst>
          </p:cNvPr>
          <p:cNvSpPr/>
          <p:nvPr/>
        </p:nvSpPr>
        <p:spPr>
          <a:xfrm>
            <a:off x="366513" y="5562909"/>
            <a:ext cx="11433310" cy="953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终端载体中，智能耳机</a:t>
            </a:r>
            <a:r>
              <a:rPr lang="en-US" altLang="zh-CN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音箱为先行爆发的典型形态，未来三年仍是行业快速增长的阶段。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长期来看，智能音频并不拘泥于这两种形态，各类有交互和控制需求的终端都将配备相应功能，音频入口形态将更加多样化，面向可穿戴（智能手表、智能眼镜等）</a:t>
            </a:r>
            <a:r>
              <a:rPr lang="en-US" altLang="zh-CN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智能家居</a:t>
            </a:r>
            <a:r>
              <a:rPr lang="en-US" altLang="zh-CN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b="1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智能车载等更广泛市场，亦给相关主芯片公司提供了广阔的成长环境。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5F43526-E58D-4457-A717-0843032E2205}"/>
              </a:ext>
            </a:extLst>
          </p:cNvPr>
          <p:cNvGrpSpPr/>
          <p:nvPr/>
        </p:nvGrpSpPr>
        <p:grpSpPr>
          <a:xfrm>
            <a:off x="941118" y="1026108"/>
            <a:ext cx="2213309" cy="497316"/>
            <a:chOff x="5125336" y="2237226"/>
            <a:chExt cx="2213309" cy="497316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1A5D18B7-332D-4525-B2A3-C6FD9E32F77C}"/>
                </a:ext>
              </a:extLst>
            </p:cNvPr>
            <p:cNvSpPr/>
            <p:nvPr/>
          </p:nvSpPr>
          <p:spPr>
            <a:xfrm>
              <a:off x="5125336" y="2282865"/>
              <a:ext cx="2213309" cy="427394"/>
            </a:xfrm>
            <a:prstGeom prst="roundRect">
              <a:avLst>
                <a:gd name="adj" fmla="val 50000"/>
              </a:avLst>
            </a:prstGeom>
            <a:solidFill>
              <a:srgbClr val="143DB3"/>
            </a:solidFill>
            <a:ln>
              <a:solidFill>
                <a:srgbClr val="5893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311328F9-7DBF-470C-95F5-FAC8E33CD3A1}"/>
                </a:ext>
              </a:extLst>
            </p:cNvPr>
            <p:cNvSpPr/>
            <p:nvPr/>
          </p:nvSpPr>
          <p:spPr>
            <a:xfrm>
              <a:off x="5187617" y="2237226"/>
              <a:ext cx="2088746" cy="497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2400" b="1" noProof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音频处理芯片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F7AAB06-A9AA-45E7-9123-22A252F1C0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098" y="1011488"/>
            <a:ext cx="647880" cy="624061"/>
          </a:xfrm>
          <a:prstGeom prst="rect">
            <a:avLst/>
          </a:pr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6E8303DE-8948-4584-9D8F-8740D2AB16B4}"/>
              </a:ext>
            </a:extLst>
          </p:cNvPr>
          <p:cNvGrpSpPr/>
          <p:nvPr/>
        </p:nvGrpSpPr>
        <p:grpSpPr>
          <a:xfrm rot="21151922">
            <a:off x="1523202" y="2923334"/>
            <a:ext cx="1248634" cy="746991"/>
            <a:chOff x="2465733" y="3540402"/>
            <a:chExt cx="1248634" cy="746991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283E703-EF1F-4C02-8C89-AD7224CCBF28}"/>
                </a:ext>
              </a:extLst>
            </p:cNvPr>
            <p:cNvCxnSpPr/>
            <p:nvPr/>
          </p:nvCxnSpPr>
          <p:spPr>
            <a:xfrm>
              <a:off x="2465733" y="3540402"/>
              <a:ext cx="1173066" cy="681962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A235DA67-C997-4F11-9F13-BB6BE51BB6F5}"/>
                </a:ext>
              </a:extLst>
            </p:cNvPr>
            <p:cNvSpPr/>
            <p:nvPr/>
          </p:nvSpPr>
          <p:spPr>
            <a:xfrm rot="21420000" flipV="1">
              <a:off x="3572483" y="4165079"/>
              <a:ext cx="141884" cy="12231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468D453-3F99-4954-AC76-B5812FEBF95F}"/>
              </a:ext>
            </a:extLst>
          </p:cNvPr>
          <p:cNvGrpSpPr/>
          <p:nvPr/>
        </p:nvGrpSpPr>
        <p:grpSpPr>
          <a:xfrm>
            <a:off x="6017560" y="2660091"/>
            <a:ext cx="1248634" cy="746991"/>
            <a:chOff x="2465733" y="3540402"/>
            <a:chExt cx="1248634" cy="746991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1F843D1-FAFD-467F-A84C-4853760C9B44}"/>
                </a:ext>
              </a:extLst>
            </p:cNvPr>
            <p:cNvCxnSpPr/>
            <p:nvPr/>
          </p:nvCxnSpPr>
          <p:spPr>
            <a:xfrm>
              <a:off x="2465733" y="3540402"/>
              <a:ext cx="1173066" cy="681962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等腰三角形 42">
              <a:extLst>
                <a:ext uri="{FF2B5EF4-FFF2-40B4-BE49-F238E27FC236}">
                  <a16:creationId xmlns:a16="http://schemas.microsoft.com/office/drawing/2014/main" id="{5F16CB01-567C-49C6-850F-7CC9231375F2}"/>
                </a:ext>
              </a:extLst>
            </p:cNvPr>
            <p:cNvSpPr/>
            <p:nvPr/>
          </p:nvSpPr>
          <p:spPr>
            <a:xfrm rot="21420000" flipV="1">
              <a:off x="3572483" y="4165079"/>
              <a:ext cx="141884" cy="12231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6BB9E9F-8B4A-4E05-BEBA-47B0B740C705}"/>
              </a:ext>
            </a:extLst>
          </p:cNvPr>
          <p:cNvGrpSpPr/>
          <p:nvPr/>
        </p:nvGrpSpPr>
        <p:grpSpPr>
          <a:xfrm flipV="1">
            <a:off x="8496125" y="3102671"/>
            <a:ext cx="1259937" cy="769568"/>
            <a:chOff x="2465733" y="3540402"/>
            <a:chExt cx="1259937" cy="769568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AC10503D-DA54-4C56-B29B-AF9C8817030B}"/>
                </a:ext>
              </a:extLst>
            </p:cNvPr>
            <p:cNvCxnSpPr/>
            <p:nvPr/>
          </p:nvCxnSpPr>
          <p:spPr>
            <a:xfrm>
              <a:off x="2465733" y="3540402"/>
              <a:ext cx="1173066" cy="681962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等腰三角形 46">
              <a:extLst>
                <a:ext uri="{FF2B5EF4-FFF2-40B4-BE49-F238E27FC236}">
                  <a16:creationId xmlns:a16="http://schemas.microsoft.com/office/drawing/2014/main" id="{E2D3A1F2-C36C-4F6C-B5A0-87934286FD5D}"/>
                </a:ext>
              </a:extLst>
            </p:cNvPr>
            <p:cNvSpPr/>
            <p:nvPr/>
          </p:nvSpPr>
          <p:spPr>
            <a:xfrm rot="1320000" flipV="1">
              <a:off x="3583786" y="4187656"/>
              <a:ext cx="141884" cy="12231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446F1D7-E469-4148-B36D-85330DC7723B}"/>
              </a:ext>
            </a:extLst>
          </p:cNvPr>
          <p:cNvGrpSpPr/>
          <p:nvPr/>
        </p:nvGrpSpPr>
        <p:grpSpPr>
          <a:xfrm flipV="1">
            <a:off x="4069213" y="2991928"/>
            <a:ext cx="1259937" cy="769568"/>
            <a:chOff x="2465733" y="3540402"/>
            <a:chExt cx="1259937" cy="769568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2B23125-8820-48FB-81E5-46B07E51893D}"/>
                </a:ext>
              </a:extLst>
            </p:cNvPr>
            <p:cNvCxnSpPr/>
            <p:nvPr/>
          </p:nvCxnSpPr>
          <p:spPr>
            <a:xfrm>
              <a:off x="2465733" y="3540402"/>
              <a:ext cx="1173066" cy="681962"/>
            </a:xfrm>
            <a:prstGeom prst="line">
              <a:avLst/>
            </a:prstGeom>
            <a:ln w="19050" cap="rnd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6F5D7995-AA3C-4F48-9CE3-301B64A25E09}"/>
                </a:ext>
              </a:extLst>
            </p:cNvPr>
            <p:cNvSpPr/>
            <p:nvPr/>
          </p:nvSpPr>
          <p:spPr>
            <a:xfrm rot="1320000" flipV="1">
              <a:off x="3583786" y="4187656"/>
              <a:ext cx="141884" cy="12231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16D9344-D96A-40FE-BA6F-086E4B0DD535}"/>
              </a:ext>
            </a:extLst>
          </p:cNvPr>
          <p:cNvGrpSpPr/>
          <p:nvPr/>
        </p:nvGrpSpPr>
        <p:grpSpPr>
          <a:xfrm>
            <a:off x="526482" y="1988118"/>
            <a:ext cx="1791110" cy="1744832"/>
            <a:chOff x="526482" y="1988118"/>
            <a:chExt cx="1791110" cy="174483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B83ACAC-4E0E-48A5-9906-61E68FACA656}"/>
                </a:ext>
              </a:extLst>
            </p:cNvPr>
            <p:cNvGrpSpPr/>
            <p:nvPr/>
          </p:nvGrpSpPr>
          <p:grpSpPr>
            <a:xfrm>
              <a:off x="526482" y="1993710"/>
              <a:ext cx="1791110" cy="1739240"/>
              <a:chOff x="1085713" y="2123160"/>
              <a:chExt cx="2054533" cy="1995034"/>
            </a:xfrm>
          </p:grpSpPr>
          <p:sp>
            <p:nvSpPr>
              <p:cNvPr id="34" name="菱形 33">
                <a:extLst>
                  <a:ext uri="{FF2B5EF4-FFF2-40B4-BE49-F238E27FC236}">
                    <a16:creationId xmlns:a16="http://schemas.microsoft.com/office/drawing/2014/main" id="{A547B8AF-B468-42DD-AD0D-1FC47410E93A}"/>
                  </a:ext>
                </a:extLst>
              </p:cNvPr>
              <p:cNvSpPr/>
              <p:nvPr/>
            </p:nvSpPr>
            <p:spPr>
              <a:xfrm>
                <a:off x="1085713" y="2929106"/>
                <a:ext cx="2054533" cy="1189088"/>
              </a:xfrm>
              <a:prstGeom prst="diamond">
                <a:avLst/>
              </a:prstGeom>
              <a:solidFill>
                <a:schemeClr val="accent1">
                  <a:alpha val="12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27DA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A49B0E95-0962-47EF-8412-1006C8849C11}"/>
                  </a:ext>
                </a:extLst>
              </p:cNvPr>
              <p:cNvSpPr/>
              <p:nvPr/>
            </p:nvSpPr>
            <p:spPr>
              <a:xfrm>
                <a:off x="1250279" y="2468423"/>
                <a:ext cx="1492558" cy="1492558"/>
              </a:xfrm>
              <a:prstGeom prst="roundRect">
                <a:avLst>
                  <a:gd name="adj" fmla="val 2205"/>
                </a:avLst>
              </a:prstGeom>
              <a:solidFill>
                <a:schemeClr val="bg1">
                  <a:lumMod val="95000"/>
                </a:schemeClr>
              </a:solidFill>
              <a:ln w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4000">
                      <a:schemeClr val="bg1"/>
                    </a:gs>
                    <a:gs pos="32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/>
              <a:scene3d>
                <a:camera prst="isometricTopUp"/>
                <a:lightRig rig="contrasting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27DA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E5EE0E61-CD6A-454E-B4A9-9573E3817BB2}"/>
                  </a:ext>
                </a:extLst>
              </p:cNvPr>
              <p:cNvSpPr/>
              <p:nvPr/>
            </p:nvSpPr>
            <p:spPr>
              <a:xfrm>
                <a:off x="1402014" y="2123160"/>
                <a:ext cx="1189088" cy="1189088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rgbClr val="143DB3"/>
                  </a:gs>
                  <a:gs pos="50000">
                    <a:srgbClr val="143DB3"/>
                  </a:gs>
                  <a:gs pos="100000">
                    <a:srgbClr val="0876C3"/>
                  </a:gs>
                </a:gsLst>
                <a:lin ang="13500000" scaled="1"/>
                <a:tileRect/>
              </a:gradFill>
              <a:ln w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  <a:effectLst>
                <a:outerShdw blurRad="190500" dir="18900000" sy="23000" kx="-1200000" algn="bl" rotWithShape="0">
                  <a:srgbClr val="0876C3">
                    <a:alpha val="9000"/>
                  </a:srgbClr>
                </a:outerShdw>
              </a:effectLst>
              <a:scene3d>
                <a:camera prst="isometricLeftDown"/>
                <a:lightRig rig="contrasting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27DA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808FF22-EBBB-45F8-8D05-17CB3B70DFCD}"/>
                </a:ext>
              </a:extLst>
            </p:cNvPr>
            <p:cNvGrpSpPr/>
            <p:nvPr/>
          </p:nvGrpSpPr>
          <p:grpSpPr>
            <a:xfrm>
              <a:off x="650032" y="1988118"/>
              <a:ext cx="1158871" cy="1305601"/>
              <a:chOff x="650032" y="1988118"/>
              <a:chExt cx="1158871" cy="1305601"/>
            </a:xfrm>
          </p:grpSpPr>
          <p:pic>
            <p:nvPicPr>
              <p:cNvPr id="68" name="图形 67" descr="耳机">
                <a:extLst>
                  <a:ext uri="{FF2B5EF4-FFF2-40B4-BE49-F238E27FC236}">
                    <a16:creationId xmlns:a16="http://schemas.microsoft.com/office/drawing/2014/main" id="{94A967B1-0B5A-44CC-9262-DC12753CA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34181" y="1988118"/>
                <a:ext cx="974722" cy="974722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2A83F1CF-A6CF-47CF-89D0-21EA5C6DD33A}"/>
                  </a:ext>
                </a:extLst>
              </p:cNvPr>
              <p:cNvSpPr txBox="1"/>
              <p:nvPr/>
            </p:nvSpPr>
            <p:spPr>
              <a:xfrm>
                <a:off x="650032" y="2832054"/>
                <a:ext cx="800219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  <a:scene3d>
                  <a:camera prst="isometricLeftDown"/>
                  <a:lightRig rig="threePt" dir="t"/>
                </a:scene3d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耳机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8514A86-E190-4668-A200-D70588DFB9EA}"/>
              </a:ext>
            </a:extLst>
          </p:cNvPr>
          <p:cNvGrpSpPr/>
          <p:nvPr/>
        </p:nvGrpSpPr>
        <p:grpSpPr>
          <a:xfrm>
            <a:off x="2741502" y="2751184"/>
            <a:ext cx="1973427" cy="1865279"/>
            <a:chOff x="2844642" y="2830277"/>
            <a:chExt cx="1973427" cy="186527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99F1D66-3FE4-4F4D-AB16-26AE00A14E6E}"/>
                </a:ext>
              </a:extLst>
            </p:cNvPr>
            <p:cNvGrpSpPr/>
            <p:nvPr/>
          </p:nvGrpSpPr>
          <p:grpSpPr>
            <a:xfrm>
              <a:off x="2957658" y="2830277"/>
              <a:ext cx="1860411" cy="1865279"/>
              <a:chOff x="1035196" y="2123160"/>
              <a:chExt cx="2054533" cy="2059908"/>
            </a:xfrm>
          </p:grpSpPr>
          <p:sp>
            <p:nvSpPr>
              <p:cNvPr id="28" name="菱形 27">
                <a:extLst>
                  <a:ext uri="{FF2B5EF4-FFF2-40B4-BE49-F238E27FC236}">
                    <a16:creationId xmlns:a16="http://schemas.microsoft.com/office/drawing/2014/main" id="{758EC93D-5CBC-48C1-A443-77823DF30A2C}"/>
                  </a:ext>
                </a:extLst>
              </p:cNvPr>
              <p:cNvSpPr/>
              <p:nvPr/>
            </p:nvSpPr>
            <p:spPr>
              <a:xfrm>
                <a:off x="1035196" y="2993980"/>
                <a:ext cx="2054533" cy="1189088"/>
              </a:xfrm>
              <a:prstGeom prst="diamond">
                <a:avLst/>
              </a:prstGeom>
              <a:solidFill>
                <a:schemeClr val="accent1">
                  <a:alpha val="12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27DA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02FF2AF7-5A34-4B74-9AE4-EC0074E0CF68}"/>
                  </a:ext>
                </a:extLst>
              </p:cNvPr>
              <p:cNvSpPr/>
              <p:nvPr/>
            </p:nvSpPr>
            <p:spPr>
              <a:xfrm>
                <a:off x="1250279" y="2468423"/>
                <a:ext cx="1492558" cy="1492558"/>
              </a:xfrm>
              <a:prstGeom prst="roundRect">
                <a:avLst>
                  <a:gd name="adj" fmla="val 2205"/>
                </a:avLst>
              </a:prstGeom>
              <a:solidFill>
                <a:schemeClr val="bg1">
                  <a:lumMod val="95000"/>
                </a:schemeClr>
              </a:solidFill>
              <a:ln w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4000">
                      <a:schemeClr val="bg1"/>
                    </a:gs>
                    <a:gs pos="32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/>
              <a:scene3d>
                <a:camera prst="isometricTopUp"/>
                <a:lightRig rig="contrasting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27DA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9F07F43B-4D2E-41EE-8C22-852FE27FB077}"/>
                  </a:ext>
                </a:extLst>
              </p:cNvPr>
              <p:cNvSpPr/>
              <p:nvPr/>
            </p:nvSpPr>
            <p:spPr>
              <a:xfrm>
                <a:off x="1402014" y="2123160"/>
                <a:ext cx="1189088" cy="1189088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rgbClr val="143DB3"/>
                  </a:gs>
                  <a:gs pos="55000">
                    <a:srgbClr val="143DB3"/>
                  </a:gs>
                  <a:gs pos="100000">
                    <a:schemeClr val="accent1">
                      <a:lumMod val="83000"/>
                      <a:lumOff val="17000"/>
                    </a:schemeClr>
                  </a:gs>
                </a:gsLst>
                <a:lin ang="13500000" scaled="1"/>
                <a:tileRect/>
              </a:gradFill>
              <a:ln w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  <a:effectLst>
                <a:outerShdw blurRad="190500" dir="18900000" sy="23000" kx="-1200000" algn="bl" rotWithShape="0">
                  <a:schemeClr val="accent1">
                    <a:lumMod val="50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27DA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iŝľiḓé">
              <a:extLst>
                <a:ext uri="{FF2B5EF4-FFF2-40B4-BE49-F238E27FC236}">
                  <a16:creationId xmlns:a16="http://schemas.microsoft.com/office/drawing/2014/main" id="{A28C234F-AB12-49E2-AA61-A8F356C750CA}"/>
                </a:ext>
              </a:extLst>
            </p:cNvPr>
            <p:cNvGrpSpPr/>
            <p:nvPr/>
          </p:nvGrpSpPr>
          <p:grpSpPr>
            <a:xfrm>
              <a:off x="3486902" y="2967970"/>
              <a:ext cx="641691" cy="764980"/>
              <a:chOff x="7500938" y="2982913"/>
              <a:chExt cx="685800" cy="817562"/>
            </a:xfrm>
            <a:solidFill>
              <a:schemeClr val="tx1">
                <a:lumMod val="60000"/>
                <a:lumOff val="40000"/>
              </a:schemeClr>
            </a:solidFill>
          </p:grpSpPr>
          <p:sp>
            <p:nvSpPr>
              <p:cNvPr id="58" name="işļíďé">
                <a:extLst>
                  <a:ext uri="{FF2B5EF4-FFF2-40B4-BE49-F238E27FC236}">
                    <a16:creationId xmlns:a16="http://schemas.microsoft.com/office/drawing/2014/main" id="{CBF1AF90-662B-4EE7-B6A6-DCF6DC9908AC}"/>
                  </a:ext>
                </a:extLst>
              </p:cNvPr>
              <p:cNvSpPr/>
              <p:nvPr/>
            </p:nvSpPr>
            <p:spPr bwMode="auto">
              <a:xfrm>
                <a:off x="7500938" y="2982913"/>
                <a:ext cx="685800" cy="817562"/>
              </a:xfrm>
              <a:custGeom>
                <a:avLst/>
                <a:gdLst/>
                <a:ahLst/>
                <a:cxnLst>
                  <a:cxn ang="0">
                    <a:pos x="148" y="190"/>
                  </a:cxn>
                  <a:cxn ang="0">
                    <a:pos x="107" y="190"/>
                  </a:cxn>
                  <a:cxn ang="0">
                    <a:pos x="107" y="178"/>
                  </a:cxn>
                  <a:cxn ang="0">
                    <a:pos x="180" y="90"/>
                  </a:cxn>
                  <a:cxn ang="0">
                    <a:pos x="126" y="7"/>
                  </a:cxn>
                  <a:cxn ang="0">
                    <a:pos x="126" y="8"/>
                  </a:cxn>
                  <a:cxn ang="0">
                    <a:pos x="90" y="0"/>
                  </a:cxn>
                  <a:cxn ang="0">
                    <a:pos x="54" y="8"/>
                  </a:cxn>
                  <a:cxn ang="0">
                    <a:pos x="54" y="7"/>
                  </a:cxn>
                  <a:cxn ang="0">
                    <a:pos x="0" y="90"/>
                  </a:cxn>
                  <a:cxn ang="0">
                    <a:pos x="73" y="178"/>
                  </a:cxn>
                  <a:cxn ang="0">
                    <a:pos x="73" y="190"/>
                  </a:cxn>
                  <a:cxn ang="0">
                    <a:pos x="32" y="190"/>
                  </a:cxn>
                  <a:cxn ang="0">
                    <a:pos x="23" y="198"/>
                  </a:cxn>
                  <a:cxn ang="0">
                    <a:pos x="23" y="215"/>
                  </a:cxn>
                  <a:cxn ang="0">
                    <a:pos x="156" y="215"/>
                  </a:cxn>
                  <a:cxn ang="0">
                    <a:pos x="156" y="198"/>
                  </a:cxn>
                  <a:cxn ang="0">
                    <a:pos x="148" y="190"/>
                  </a:cxn>
                  <a:cxn ang="0">
                    <a:pos x="120" y="14"/>
                  </a:cxn>
                  <a:cxn ang="0">
                    <a:pos x="90" y="26"/>
                  </a:cxn>
                  <a:cxn ang="0">
                    <a:pos x="60" y="14"/>
                  </a:cxn>
                  <a:cxn ang="0">
                    <a:pos x="90" y="8"/>
                  </a:cxn>
                  <a:cxn ang="0">
                    <a:pos x="120" y="14"/>
                  </a:cxn>
                  <a:cxn ang="0">
                    <a:pos x="46" y="90"/>
                  </a:cxn>
                  <a:cxn ang="0">
                    <a:pos x="90" y="46"/>
                  </a:cxn>
                  <a:cxn ang="0">
                    <a:pos x="134" y="90"/>
                  </a:cxn>
                  <a:cxn ang="0">
                    <a:pos x="90" y="134"/>
                  </a:cxn>
                  <a:cxn ang="0">
                    <a:pos x="46" y="90"/>
                  </a:cxn>
                  <a:cxn ang="0">
                    <a:pos x="46" y="90"/>
                  </a:cxn>
                  <a:cxn ang="0">
                    <a:pos x="46" y="90"/>
                  </a:cxn>
                </a:cxnLst>
                <a:rect l="0" t="0" r="r" b="b"/>
                <a:pathLst>
                  <a:path w="180" h="215">
                    <a:moveTo>
                      <a:pt x="148" y="190"/>
                    </a:moveTo>
                    <a:cubicBezTo>
                      <a:pt x="107" y="190"/>
                      <a:pt x="107" y="190"/>
                      <a:pt x="107" y="190"/>
                    </a:cubicBezTo>
                    <a:cubicBezTo>
                      <a:pt x="107" y="178"/>
                      <a:pt x="107" y="178"/>
                      <a:pt x="107" y="178"/>
                    </a:cubicBezTo>
                    <a:cubicBezTo>
                      <a:pt x="148" y="170"/>
                      <a:pt x="180" y="134"/>
                      <a:pt x="180" y="90"/>
                    </a:cubicBezTo>
                    <a:cubicBezTo>
                      <a:pt x="180" y="53"/>
                      <a:pt x="158" y="21"/>
                      <a:pt x="126" y="7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15" y="3"/>
                      <a:pt x="103" y="0"/>
                      <a:pt x="90" y="0"/>
                    </a:cubicBezTo>
                    <a:cubicBezTo>
                      <a:pt x="77" y="0"/>
                      <a:pt x="65" y="3"/>
                      <a:pt x="54" y="8"/>
                    </a:cubicBezTo>
                    <a:cubicBezTo>
                      <a:pt x="54" y="8"/>
                      <a:pt x="54" y="8"/>
                      <a:pt x="54" y="7"/>
                    </a:cubicBezTo>
                    <a:cubicBezTo>
                      <a:pt x="22" y="21"/>
                      <a:pt x="0" y="53"/>
                      <a:pt x="0" y="90"/>
                    </a:cubicBezTo>
                    <a:cubicBezTo>
                      <a:pt x="0" y="134"/>
                      <a:pt x="32" y="170"/>
                      <a:pt x="73" y="178"/>
                    </a:cubicBezTo>
                    <a:cubicBezTo>
                      <a:pt x="73" y="190"/>
                      <a:pt x="73" y="190"/>
                      <a:pt x="73" y="190"/>
                    </a:cubicBezTo>
                    <a:cubicBezTo>
                      <a:pt x="32" y="190"/>
                      <a:pt x="32" y="190"/>
                      <a:pt x="32" y="190"/>
                    </a:cubicBezTo>
                    <a:cubicBezTo>
                      <a:pt x="24" y="190"/>
                      <a:pt x="23" y="198"/>
                      <a:pt x="23" y="198"/>
                    </a:cubicBezTo>
                    <a:cubicBezTo>
                      <a:pt x="23" y="215"/>
                      <a:pt x="23" y="215"/>
                      <a:pt x="23" y="215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6" y="198"/>
                      <a:pt x="156" y="198"/>
                      <a:pt x="156" y="198"/>
                    </a:cubicBezTo>
                    <a:cubicBezTo>
                      <a:pt x="156" y="193"/>
                      <a:pt x="153" y="190"/>
                      <a:pt x="148" y="190"/>
                    </a:cubicBezTo>
                    <a:close/>
                    <a:moveTo>
                      <a:pt x="120" y="14"/>
                    </a:moveTo>
                    <a:cubicBezTo>
                      <a:pt x="112" y="21"/>
                      <a:pt x="101" y="26"/>
                      <a:pt x="90" y="26"/>
                    </a:cubicBezTo>
                    <a:cubicBezTo>
                      <a:pt x="78" y="26"/>
                      <a:pt x="68" y="21"/>
                      <a:pt x="60" y="14"/>
                    </a:cubicBezTo>
                    <a:cubicBezTo>
                      <a:pt x="69" y="10"/>
                      <a:pt x="79" y="8"/>
                      <a:pt x="90" y="8"/>
                    </a:cubicBezTo>
                    <a:cubicBezTo>
                      <a:pt x="100" y="8"/>
                      <a:pt x="111" y="10"/>
                      <a:pt x="120" y="14"/>
                    </a:cubicBezTo>
                    <a:close/>
                    <a:moveTo>
                      <a:pt x="46" y="90"/>
                    </a:moveTo>
                    <a:cubicBezTo>
                      <a:pt x="46" y="65"/>
                      <a:pt x="65" y="46"/>
                      <a:pt x="90" y="46"/>
                    </a:cubicBezTo>
                    <a:cubicBezTo>
                      <a:pt x="114" y="46"/>
                      <a:pt x="134" y="65"/>
                      <a:pt x="134" y="90"/>
                    </a:cubicBezTo>
                    <a:cubicBezTo>
                      <a:pt x="134" y="114"/>
                      <a:pt x="114" y="134"/>
                      <a:pt x="90" y="134"/>
                    </a:cubicBezTo>
                    <a:cubicBezTo>
                      <a:pt x="65" y="134"/>
                      <a:pt x="46" y="114"/>
                      <a:pt x="46" y="90"/>
                    </a:cubicBezTo>
                    <a:close/>
                    <a:moveTo>
                      <a:pt x="46" y="90"/>
                    </a:moveTo>
                    <a:cubicBezTo>
                      <a:pt x="46" y="90"/>
                      <a:pt x="46" y="90"/>
                      <a:pt x="46" y="90"/>
                    </a:cubicBezTo>
                  </a:path>
                </a:pathLst>
              </a:custGeom>
              <a:solidFill>
                <a:schemeClr val="bg1"/>
              </a:solidFill>
              <a:ln w="586" cap="flat">
                <a:noFill/>
                <a:prstDash val="solid"/>
                <a:miter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59" name="ísļiḓe">
                <a:extLst>
                  <a:ext uri="{FF2B5EF4-FFF2-40B4-BE49-F238E27FC236}">
                    <a16:creationId xmlns:a16="http://schemas.microsoft.com/office/drawing/2014/main" id="{C13322C3-D373-4BDE-AAF2-87AC9852BAF0}"/>
                  </a:ext>
                </a:extLst>
              </p:cNvPr>
              <p:cNvSpPr/>
              <p:nvPr/>
            </p:nvSpPr>
            <p:spPr bwMode="auto">
              <a:xfrm>
                <a:off x="7751763" y="3236913"/>
                <a:ext cx="179388" cy="176212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24" y="0"/>
                  </a:cxn>
                  <a:cxn ang="0">
                    <a:pos x="12" y="3"/>
                  </a:cxn>
                  <a:cxn ang="0">
                    <a:pos x="15" y="2"/>
                  </a:cxn>
                  <a:cxn ang="0">
                    <a:pos x="27" y="14"/>
                  </a:cxn>
                  <a:cxn ang="0">
                    <a:pos x="15" y="26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0" y="23"/>
                  </a:cxn>
                  <a:cxn ang="0">
                    <a:pos x="24" y="46"/>
                  </a:cxn>
                  <a:cxn ang="0">
                    <a:pos x="47" y="23"/>
                  </a:cxn>
                  <a:cxn ang="0">
                    <a:pos x="47" y="23"/>
                  </a:cxn>
                  <a:cxn ang="0">
                    <a:pos x="47" y="23"/>
                  </a:cxn>
                </a:cxnLst>
                <a:rect l="0" t="0" r="r" b="b"/>
                <a:pathLst>
                  <a:path w="47" h="46">
                    <a:moveTo>
                      <a:pt x="47" y="23"/>
                    </a:moveTo>
                    <a:cubicBezTo>
                      <a:pt x="47" y="10"/>
                      <a:pt x="37" y="0"/>
                      <a:pt x="24" y="0"/>
                    </a:cubicBezTo>
                    <a:cubicBezTo>
                      <a:pt x="19" y="0"/>
                      <a:pt x="15" y="1"/>
                      <a:pt x="12" y="3"/>
                    </a:cubicBezTo>
                    <a:cubicBezTo>
                      <a:pt x="13" y="3"/>
                      <a:pt x="14" y="2"/>
                      <a:pt x="15" y="2"/>
                    </a:cubicBezTo>
                    <a:cubicBezTo>
                      <a:pt x="22" y="2"/>
                      <a:pt x="27" y="8"/>
                      <a:pt x="27" y="14"/>
                    </a:cubicBezTo>
                    <a:cubicBezTo>
                      <a:pt x="27" y="21"/>
                      <a:pt x="22" y="26"/>
                      <a:pt x="15" y="26"/>
                    </a:cubicBezTo>
                    <a:cubicBezTo>
                      <a:pt x="9" y="26"/>
                      <a:pt x="3" y="21"/>
                      <a:pt x="3" y="14"/>
                    </a:cubicBezTo>
                    <a:cubicBezTo>
                      <a:pt x="3" y="13"/>
                      <a:pt x="4" y="12"/>
                      <a:pt x="4" y="11"/>
                    </a:cubicBezTo>
                    <a:cubicBezTo>
                      <a:pt x="2" y="14"/>
                      <a:pt x="0" y="18"/>
                      <a:pt x="0" y="23"/>
                    </a:cubicBezTo>
                    <a:cubicBezTo>
                      <a:pt x="0" y="36"/>
                      <a:pt x="11" y="46"/>
                      <a:pt x="24" y="46"/>
                    </a:cubicBezTo>
                    <a:cubicBezTo>
                      <a:pt x="37" y="46"/>
                      <a:pt x="47" y="36"/>
                      <a:pt x="47" y="23"/>
                    </a:cubicBezTo>
                    <a:close/>
                    <a:moveTo>
                      <a:pt x="47" y="23"/>
                    </a:moveTo>
                    <a:cubicBezTo>
                      <a:pt x="47" y="23"/>
                      <a:pt x="47" y="23"/>
                      <a:pt x="47" y="23"/>
                    </a:cubicBezTo>
                  </a:path>
                </a:pathLst>
              </a:custGeom>
              <a:solidFill>
                <a:schemeClr val="bg1"/>
              </a:solidFill>
              <a:ln w="586" cap="flat">
                <a:noFill/>
                <a:prstDash val="solid"/>
                <a:miter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E978C9F9-7BDF-4760-B1CB-7F2518B29727}"/>
                </a:ext>
              </a:extLst>
            </p:cNvPr>
            <p:cNvSpPr txBox="1"/>
            <p:nvPr/>
          </p:nvSpPr>
          <p:spPr>
            <a:xfrm>
              <a:off x="2844642" y="3719031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isometricLeftDown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智能家居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150A93B-362C-4799-B902-E003866D6BDC}"/>
              </a:ext>
            </a:extLst>
          </p:cNvPr>
          <p:cNvGrpSpPr/>
          <p:nvPr/>
        </p:nvGrpSpPr>
        <p:grpSpPr>
          <a:xfrm>
            <a:off x="4813310" y="1612362"/>
            <a:ext cx="1959439" cy="1812393"/>
            <a:chOff x="5133415" y="1575079"/>
            <a:chExt cx="1959439" cy="1812393"/>
          </a:xfrm>
        </p:grpSpPr>
        <p:sp>
          <p:nvSpPr>
            <p:cNvPr id="15" name="菱形 14">
              <a:extLst>
                <a:ext uri="{FF2B5EF4-FFF2-40B4-BE49-F238E27FC236}">
                  <a16:creationId xmlns:a16="http://schemas.microsoft.com/office/drawing/2014/main" id="{F5E5ECE2-729E-447D-8401-B0D98165F611}"/>
                </a:ext>
              </a:extLst>
            </p:cNvPr>
            <p:cNvSpPr/>
            <p:nvPr/>
          </p:nvSpPr>
          <p:spPr>
            <a:xfrm>
              <a:off x="5232443" y="2310734"/>
              <a:ext cx="1860411" cy="1076738"/>
            </a:xfrm>
            <a:prstGeom prst="diamond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4220001C-C6D2-48EF-9A54-E5E5756719C4}"/>
                </a:ext>
              </a:extLst>
            </p:cNvPr>
            <p:cNvSpPr/>
            <p:nvPr/>
          </p:nvSpPr>
          <p:spPr>
            <a:xfrm>
              <a:off x="5427045" y="1887720"/>
              <a:ext cx="1351534" cy="1351534"/>
            </a:xfrm>
            <a:prstGeom prst="roundRect">
              <a:avLst>
                <a:gd name="adj" fmla="val 2205"/>
              </a:avLst>
            </a:prstGeom>
            <a:solidFill>
              <a:schemeClr val="bg1">
                <a:lumMod val="95000"/>
              </a:schemeClr>
            </a:solidFill>
            <a:ln w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4000">
                    <a:schemeClr val="bg1"/>
                  </a:gs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/>
            <a:scene3d>
              <a:camera prst="isometricTopUp"/>
              <a:lightRig rig="contrasting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C451342-2180-44E4-8EA4-0BF0D74F5D67}"/>
                </a:ext>
              </a:extLst>
            </p:cNvPr>
            <p:cNvSpPr/>
            <p:nvPr/>
          </p:nvSpPr>
          <p:spPr>
            <a:xfrm>
              <a:off x="5564443" y="1575079"/>
              <a:ext cx="1076737" cy="1076738"/>
            </a:xfrm>
            <a:prstGeom prst="roundRect">
              <a:avLst>
                <a:gd name="adj" fmla="val 2205"/>
              </a:avLst>
            </a:prstGeom>
            <a:gradFill flip="none" rotWithShape="1">
              <a:gsLst>
                <a:gs pos="0">
                  <a:srgbClr val="143DB3"/>
                </a:gs>
                <a:gs pos="56000">
                  <a:srgbClr val="143DB3"/>
                </a:gs>
                <a:gs pos="100000">
                  <a:schemeClr val="accent1">
                    <a:lumMod val="83000"/>
                    <a:lumOff val="17000"/>
                  </a:schemeClr>
                </a:gs>
              </a:gsLst>
              <a:lin ang="13500000" scaled="1"/>
              <a:tileRect/>
            </a:gradFill>
            <a:ln w="0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  <a:effectLst>
              <a:outerShdw blurRad="190500" dir="18900000" sy="23000" kx="-1200000" algn="bl" rotWithShape="0">
                <a:schemeClr val="accent1">
                  <a:lumMod val="50000"/>
                  <a:alpha val="9000"/>
                </a:schemeClr>
              </a:outerShdw>
            </a:effectLst>
            <a:scene3d>
              <a:camera prst="isometricLeftDown"/>
              <a:lightRig rig="contrasting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Group 19">
              <a:extLst>
                <a:ext uri="{FF2B5EF4-FFF2-40B4-BE49-F238E27FC236}">
                  <a16:creationId xmlns:a16="http://schemas.microsoft.com/office/drawing/2014/main" id="{52647178-343E-457F-B91A-BB5AC230DE8E}"/>
                </a:ext>
              </a:extLst>
            </p:cNvPr>
            <p:cNvGrpSpPr/>
            <p:nvPr/>
          </p:nvGrpSpPr>
          <p:grpSpPr>
            <a:xfrm>
              <a:off x="5747033" y="1739166"/>
              <a:ext cx="617629" cy="769659"/>
              <a:chOff x="4011225" y="2114029"/>
              <a:chExt cx="334341" cy="393421"/>
            </a:xfrm>
            <a:solidFill>
              <a:schemeClr val="tx1">
                <a:lumMod val="60000"/>
                <a:lumOff val="40000"/>
              </a:schemeClr>
            </a:solidFill>
          </p:grpSpPr>
          <p:sp>
            <p:nvSpPr>
              <p:cNvPr id="61" name="Freeform 68">
                <a:extLst>
                  <a:ext uri="{FF2B5EF4-FFF2-40B4-BE49-F238E27FC236}">
                    <a16:creationId xmlns:a16="http://schemas.microsoft.com/office/drawing/2014/main" id="{D136EBFB-531D-497E-9008-C3EAF9A6F4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11225" y="2114029"/>
                <a:ext cx="164722" cy="299494"/>
              </a:xfrm>
              <a:custGeom>
                <a:avLst/>
                <a:gdLst>
                  <a:gd name="T0" fmla="*/ 50 w 50"/>
                  <a:gd name="T1" fmla="*/ 83 h 90"/>
                  <a:gd name="T2" fmla="*/ 50 w 50"/>
                  <a:gd name="T3" fmla="*/ 7 h 90"/>
                  <a:gd name="T4" fmla="*/ 44 w 50"/>
                  <a:gd name="T5" fmla="*/ 0 h 90"/>
                  <a:gd name="T6" fmla="*/ 6 w 50"/>
                  <a:gd name="T7" fmla="*/ 0 h 90"/>
                  <a:gd name="T8" fmla="*/ 0 w 50"/>
                  <a:gd name="T9" fmla="*/ 7 h 90"/>
                  <a:gd name="T10" fmla="*/ 0 w 50"/>
                  <a:gd name="T11" fmla="*/ 83 h 90"/>
                  <a:gd name="T12" fmla="*/ 6 w 50"/>
                  <a:gd name="T13" fmla="*/ 90 h 90"/>
                  <a:gd name="T14" fmla="*/ 44 w 50"/>
                  <a:gd name="T15" fmla="*/ 90 h 90"/>
                  <a:gd name="T16" fmla="*/ 50 w 50"/>
                  <a:gd name="T17" fmla="*/ 83 h 90"/>
                  <a:gd name="T18" fmla="*/ 39 w 50"/>
                  <a:gd name="T19" fmla="*/ 5 h 90"/>
                  <a:gd name="T20" fmla="*/ 41 w 50"/>
                  <a:gd name="T21" fmla="*/ 6 h 90"/>
                  <a:gd name="T22" fmla="*/ 39 w 50"/>
                  <a:gd name="T23" fmla="*/ 8 h 90"/>
                  <a:gd name="T24" fmla="*/ 38 w 50"/>
                  <a:gd name="T25" fmla="*/ 6 h 90"/>
                  <a:gd name="T26" fmla="*/ 39 w 50"/>
                  <a:gd name="T27" fmla="*/ 5 h 90"/>
                  <a:gd name="T28" fmla="*/ 16 w 50"/>
                  <a:gd name="T29" fmla="*/ 5 h 90"/>
                  <a:gd name="T30" fmla="*/ 34 w 50"/>
                  <a:gd name="T31" fmla="*/ 5 h 90"/>
                  <a:gd name="T32" fmla="*/ 34 w 50"/>
                  <a:gd name="T33" fmla="*/ 7 h 90"/>
                  <a:gd name="T34" fmla="*/ 16 w 50"/>
                  <a:gd name="T35" fmla="*/ 7 h 90"/>
                  <a:gd name="T36" fmla="*/ 16 w 50"/>
                  <a:gd name="T37" fmla="*/ 5 h 90"/>
                  <a:gd name="T38" fmla="*/ 5 w 50"/>
                  <a:gd name="T39" fmla="*/ 69 h 90"/>
                  <a:gd name="T40" fmla="*/ 5 w 50"/>
                  <a:gd name="T41" fmla="*/ 11 h 90"/>
                  <a:gd name="T42" fmla="*/ 45 w 50"/>
                  <a:gd name="T43" fmla="*/ 11 h 90"/>
                  <a:gd name="T44" fmla="*/ 45 w 50"/>
                  <a:gd name="T45" fmla="*/ 69 h 90"/>
                  <a:gd name="T46" fmla="*/ 5 w 50"/>
                  <a:gd name="T47" fmla="*/ 69 h 90"/>
                  <a:gd name="T48" fmla="*/ 25 w 50"/>
                  <a:gd name="T49" fmla="*/ 83 h 90"/>
                  <a:gd name="T50" fmla="*/ 21 w 50"/>
                  <a:gd name="T51" fmla="*/ 79 h 90"/>
                  <a:gd name="T52" fmla="*/ 25 w 50"/>
                  <a:gd name="T53" fmla="*/ 75 h 90"/>
                  <a:gd name="T54" fmla="*/ 29 w 50"/>
                  <a:gd name="T55" fmla="*/ 79 h 90"/>
                  <a:gd name="T56" fmla="*/ 25 w 50"/>
                  <a:gd name="T57" fmla="*/ 8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" h="90">
                    <a:moveTo>
                      <a:pt x="50" y="83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0" y="3"/>
                      <a:pt x="47" y="0"/>
                      <a:pt x="4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6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7" y="90"/>
                      <a:pt x="50" y="87"/>
                      <a:pt x="50" y="83"/>
                    </a:cubicBezTo>
                    <a:close/>
                    <a:moveTo>
                      <a:pt x="39" y="5"/>
                    </a:moveTo>
                    <a:cubicBezTo>
                      <a:pt x="40" y="5"/>
                      <a:pt x="41" y="5"/>
                      <a:pt x="41" y="6"/>
                    </a:cubicBezTo>
                    <a:cubicBezTo>
                      <a:pt x="41" y="7"/>
                      <a:pt x="40" y="8"/>
                      <a:pt x="39" y="8"/>
                    </a:cubicBezTo>
                    <a:cubicBezTo>
                      <a:pt x="38" y="8"/>
                      <a:pt x="38" y="7"/>
                      <a:pt x="38" y="6"/>
                    </a:cubicBezTo>
                    <a:cubicBezTo>
                      <a:pt x="38" y="5"/>
                      <a:pt x="38" y="5"/>
                      <a:pt x="39" y="5"/>
                    </a:cubicBezTo>
                    <a:close/>
                    <a:moveTo>
                      <a:pt x="16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6" y="7"/>
                      <a:pt x="16" y="7"/>
                      <a:pt x="16" y="7"/>
                    </a:cubicBezTo>
                    <a:lnTo>
                      <a:pt x="16" y="5"/>
                    </a:lnTo>
                    <a:close/>
                    <a:moveTo>
                      <a:pt x="5" y="69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69"/>
                      <a:pt x="45" y="69"/>
                      <a:pt x="45" y="69"/>
                    </a:cubicBezTo>
                    <a:lnTo>
                      <a:pt x="5" y="69"/>
                    </a:lnTo>
                    <a:close/>
                    <a:moveTo>
                      <a:pt x="25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5" y="75"/>
                    </a:cubicBezTo>
                    <a:cubicBezTo>
                      <a:pt x="27" y="75"/>
                      <a:pt x="29" y="77"/>
                      <a:pt x="29" y="79"/>
                    </a:cubicBezTo>
                    <a:cubicBezTo>
                      <a:pt x="29" y="81"/>
                      <a:pt x="27" y="83"/>
                      <a:pt x="25" y="83"/>
                    </a:cubicBezTo>
                    <a:close/>
                  </a:path>
                </a:pathLst>
              </a:custGeom>
              <a:solidFill>
                <a:schemeClr val="bg1"/>
              </a:solidFill>
              <a:ln w="586" cap="flat">
                <a:noFill/>
                <a:prstDash val="solid"/>
                <a:miter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62" name="Freeform 69">
                <a:extLst>
                  <a:ext uri="{FF2B5EF4-FFF2-40B4-BE49-F238E27FC236}">
                    <a16:creationId xmlns:a16="http://schemas.microsoft.com/office/drawing/2014/main" id="{E8F00F89-50C6-4285-891C-FA73DEE159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75853" y="2204505"/>
                <a:ext cx="169713" cy="299494"/>
              </a:xfrm>
              <a:custGeom>
                <a:avLst/>
                <a:gdLst>
                  <a:gd name="T0" fmla="*/ 44 w 51"/>
                  <a:gd name="T1" fmla="*/ 0 h 90"/>
                  <a:gd name="T2" fmla="*/ 7 w 51"/>
                  <a:gd name="T3" fmla="*/ 0 h 90"/>
                  <a:gd name="T4" fmla="*/ 0 w 51"/>
                  <a:gd name="T5" fmla="*/ 7 h 90"/>
                  <a:gd name="T6" fmla="*/ 0 w 51"/>
                  <a:gd name="T7" fmla="*/ 83 h 90"/>
                  <a:gd name="T8" fmla="*/ 7 w 51"/>
                  <a:gd name="T9" fmla="*/ 90 h 90"/>
                  <a:gd name="T10" fmla="*/ 44 w 51"/>
                  <a:gd name="T11" fmla="*/ 90 h 90"/>
                  <a:gd name="T12" fmla="*/ 51 w 51"/>
                  <a:gd name="T13" fmla="*/ 83 h 90"/>
                  <a:gd name="T14" fmla="*/ 51 w 51"/>
                  <a:gd name="T15" fmla="*/ 7 h 90"/>
                  <a:gd name="T16" fmla="*/ 44 w 51"/>
                  <a:gd name="T17" fmla="*/ 0 h 90"/>
                  <a:gd name="T18" fmla="*/ 40 w 51"/>
                  <a:gd name="T19" fmla="*/ 5 h 90"/>
                  <a:gd name="T20" fmla="*/ 42 w 51"/>
                  <a:gd name="T21" fmla="*/ 6 h 90"/>
                  <a:gd name="T22" fmla="*/ 40 w 51"/>
                  <a:gd name="T23" fmla="*/ 8 h 90"/>
                  <a:gd name="T24" fmla="*/ 38 w 51"/>
                  <a:gd name="T25" fmla="*/ 6 h 90"/>
                  <a:gd name="T26" fmla="*/ 40 w 51"/>
                  <a:gd name="T27" fmla="*/ 5 h 90"/>
                  <a:gd name="T28" fmla="*/ 17 w 51"/>
                  <a:gd name="T29" fmla="*/ 5 h 90"/>
                  <a:gd name="T30" fmla="*/ 34 w 51"/>
                  <a:gd name="T31" fmla="*/ 5 h 90"/>
                  <a:gd name="T32" fmla="*/ 34 w 51"/>
                  <a:gd name="T33" fmla="*/ 7 h 90"/>
                  <a:gd name="T34" fmla="*/ 17 w 51"/>
                  <a:gd name="T35" fmla="*/ 7 h 90"/>
                  <a:gd name="T36" fmla="*/ 17 w 51"/>
                  <a:gd name="T37" fmla="*/ 5 h 90"/>
                  <a:gd name="T38" fmla="*/ 26 w 51"/>
                  <a:gd name="T39" fmla="*/ 83 h 90"/>
                  <a:gd name="T40" fmla="*/ 21 w 51"/>
                  <a:gd name="T41" fmla="*/ 79 h 90"/>
                  <a:gd name="T42" fmla="*/ 26 w 51"/>
                  <a:gd name="T43" fmla="*/ 75 h 90"/>
                  <a:gd name="T44" fmla="*/ 30 w 51"/>
                  <a:gd name="T45" fmla="*/ 79 h 90"/>
                  <a:gd name="T46" fmla="*/ 26 w 51"/>
                  <a:gd name="T47" fmla="*/ 83 h 90"/>
                  <a:gd name="T48" fmla="*/ 46 w 51"/>
                  <a:gd name="T49" fmla="*/ 69 h 90"/>
                  <a:gd name="T50" fmla="*/ 5 w 51"/>
                  <a:gd name="T51" fmla="*/ 69 h 90"/>
                  <a:gd name="T52" fmla="*/ 5 w 51"/>
                  <a:gd name="T53" fmla="*/ 11 h 90"/>
                  <a:gd name="T54" fmla="*/ 46 w 51"/>
                  <a:gd name="T55" fmla="*/ 11 h 90"/>
                  <a:gd name="T56" fmla="*/ 46 w 51"/>
                  <a:gd name="T57" fmla="*/ 6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90">
                    <a:moveTo>
                      <a:pt x="44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7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8" y="90"/>
                      <a:pt x="51" y="87"/>
                      <a:pt x="51" y="83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3"/>
                      <a:pt x="48" y="0"/>
                      <a:pt x="44" y="0"/>
                    </a:cubicBezTo>
                    <a:close/>
                    <a:moveTo>
                      <a:pt x="40" y="5"/>
                    </a:moveTo>
                    <a:cubicBezTo>
                      <a:pt x="41" y="5"/>
                      <a:pt x="42" y="5"/>
                      <a:pt x="42" y="6"/>
                    </a:cubicBezTo>
                    <a:cubicBezTo>
                      <a:pt x="42" y="7"/>
                      <a:pt x="41" y="8"/>
                      <a:pt x="40" y="8"/>
                    </a:cubicBezTo>
                    <a:cubicBezTo>
                      <a:pt x="39" y="8"/>
                      <a:pt x="38" y="7"/>
                      <a:pt x="38" y="6"/>
                    </a:cubicBezTo>
                    <a:cubicBezTo>
                      <a:pt x="38" y="5"/>
                      <a:pt x="39" y="5"/>
                      <a:pt x="40" y="5"/>
                    </a:cubicBezTo>
                    <a:close/>
                    <a:moveTo>
                      <a:pt x="17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7" y="7"/>
                      <a:pt x="17" y="7"/>
                      <a:pt x="17" y="7"/>
                    </a:cubicBezTo>
                    <a:lnTo>
                      <a:pt x="17" y="5"/>
                    </a:lnTo>
                    <a:close/>
                    <a:moveTo>
                      <a:pt x="26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6" y="75"/>
                    </a:cubicBezTo>
                    <a:cubicBezTo>
                      <a:pt x="28" y="75"/>
                      <a:pt x="30" y="77"/>
                      <a:pt x="30" y="79"/>
                    </a:cubicBezTo>
                    <a:cubicBezTo>
                      <a:pt x="30" y="81"/>
                      <a:pt x="28" y="83"/>
                      <a:pt x="26" y="83"/>
                    </a:cubicBezTo>
                    <a:close/>
                    <a:moveTo>
                      <a:pt x="46" y="69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69"/>
                    </a:lnTo>
                    <a:close/>
                  </a:path>
                </a:pathLst>
              </a:custGeom>
              <a:solidFill>
                <a:schemeClr val="bg1"/>
              </a:solidFill>
              <a:ln w="586" cap="flat">
                <a:noFill/>
                <a:prstDash val="solid"/>
                <a:miter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63" name="Freeform 70">
                <a:extLst>
                  <a:ext uri="{FF2B5EF4-FFF2-40B4-BE49-F238E27FC236}">
                    <a16:creationId xmlns:a16="http://schemas.microsoft.com/office/drawing/2014/main" id="{0A26D568-C11D-4808-AE2E-D3D501618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577" y="2125594"/>
                <a:ext cx="99831" cy="82362"/>
              </a:xfrm>
              <a:custGeom>
                <a:avLst/>
                <a:gdLst>
                  <a:gd name="T0" fmla="*/ 32 w 40"/>
                  <a:gd name="T1" fmla="*/ 33 h 33"/>
                  <a:gd name="T2" fmla="*/ 40 w 40"/>
                  <a:gd name="T3" fmla="*/ 33 h 33"/>
                  <a:gd name="T4" fmla="*/ 40 w 40"/>
                  <a:gd name="T5" fmla="*/ 8 h 33"/>
                  <a:gd name="T6" fmla="*/ 40 w 40"/>
                  <a:gd name="T7" fmla="*/ 0 h 33"/>
                  <a:gd name="T8" fmla="*/ 32 w 40"/>
                  <a:gd name="T9" fmla="*/ 0 h 33"/>
                  <a:gd name="T10" fmla="*/ 0 w 40"/>
                  <a:gd name="T11" fmla="*/ 0 h 33"/>
                  <a:gd name="T12" fmla="*/ 0 w 40"/>
                  <a:gd name="T13" fmla="*/ 8 h 33"/>
                  <a:gd name="T14" fmla="*/ 32 w 40"/>
                  <a:gd name="T15" fmla="*/ 8 h 33"/>
                  <a:gd name="T16" fmla="*/ 32 w 40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3">
                    <a:moveTo>
                      <a:pt x="32" y="33"/>
                    </a:moveTo>
                    <a:lnTo>
                      <a:pt x="40" y="33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2" y="8"/>
                    </a:lnTo>
                    <a:lnTo>
                      <a:pt x="32" y="33"/>
                    </a:lnTo>
                    <a:close/>
                  </a:path>
                </a:pathLst>
              </a:custGeom>
              <a:solidFill>
                <a:schemeClr val="bg1"/>
              </a:solidFill>
              <a:ln w="586" cap="flat">
                <a:noFill/>
                <a:prstDash val="solid"/>
                <a:miter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64" name="Freeform 71">
                <a:extLst>
                  <a:ext uri="{FF2B5EF4-FFF2-40B4-BE49-F238E27FC236}">
                    <a16:creationId xmlns:a16="http://schemas.microsoft.com/office/drawing/2014/main" id="{CBA6EB91-08CC-418D-8AE0-C33A56130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399" y="2425088"/>
                <a:ext cx="82362" cy="82362"/>
              </a:xfrm>
              <a:custGeom>
                <a:avLst/>
                <a:gdLst>
                  <a:gd name="T0" fmla="*/ 8 w 33"/>
                  <a:gd name="T1" fmla="*/ 0 h 33"/>
                  <a:gd name="T2" fmla="*/ 0 w 33"/>
                  <a:gd name="T3" fmla="*/ 0 h 33"/>
                  <a:gd name="T4" fmla="*/ 0 w 33"/>
                  <a:gd name="T5" fmla="*/ 25 h 33"/>
                  <a:gd name="T6" fmla="*/ 0 w 33"/>
                  <a:gd name="T7" fmla="*/ 33 h 33"/>
                  <a:gd name="T8" fmla="*/ 8 w 33"/>
                  <a:gd name="T9" fmla="*/ 33 h 33"/>
                  <a:gd name="T10" fmla="*/ 33 w 33"/>
                  <a:gd name="T11" fmla="*/ 33 h 33"/>
                  <a:gd name="T12" fmla="*/ 33 w 33"/>
                  <a:gd name="T13" fmla="*/ 25 h 33"/>
                  <a:gd name="T14" fmla="*/ 8 w 33"/>
                  <a:gd name="T15" fmla="*/ 25 h 33"/>
                  <a:gd name="T16" fmla="*/ 8 w 33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8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0" y="33"/>
                    </a:lnTo>
                    <a:lnTo>
                      <a:pt x="8" y="33"/>
                    </a:lnTo>
                    <a:lnTo>
                      <a:pt x="33" y="33"/>
                    </a:lnTo>
                    <a:lnTo>
                      <a:pt x="33" y="25"/>
                    </a:lnTo>
                    <a:lnTo>
                      <a:pt x="8" y="25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bg1"/>
              </a:solidFill>
              <a:ln w="586" cap="flat">
                <a:noFill/>
                <a:prstDash val="solid"/>
                <a:miter/>
              </a:ln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  <a:sym typeface="+mn-lt"/>
                </a:endParaRPr>
              </a:p>
            </p:txBody>
          </p:sp>
        </p:grp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1AFA5FB0-B1D5-4931-8BC5-BF3361FBE9EA}"/>
                </a:ext>
              </a:extLst>
            </p:cNvPr>
            <p:cNvSpPr txBox="1"/>
            <p:nvPr/>
          </p:nvSpPr>
          <p:spPr>
            <a:xfrm>
              <a:off x="5133415" y="2444935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isometricLeftDown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智能手机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1B5F526-D266-40EC-97A3-FE2708A084A7}"/>
              </a:ext>
            </a:extLst>
          </p:cNvPr>
          <p:cNvGrpSpPr/>
          <p:nvPr/>
        </p:nvGrpSpPr>
        <p:grpSpPr>
          <a:xfrm>
            <a:off x="7120948" y="2745293"/>
            <a:ext cx="1860411" cy="1859948"/>
            <a:chOff x="7164522" y="2768815"/>
            <a:chExt cx="1860411" cy="1859948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D6D3D1F-1398-4A00-9F31-9BD578C88BA3}"/>
                </a:ext>
              </a:extLst>
            </p:cNvPr>
            <p:cNvGrpSpPr/>
            <p:nvPr/>
          </p:nvGrpSpPr>
          <p:grpSpPr>
            <a:xfrm>
              <a:off x="7164522" y="2768815"/>
              <a:ext cx="1860411" cy="1859948"/>
              <a:chOff x="1013185" y="2123160"/>
              <a:chExt cx="2054533" cy="2054021"/>
            </a:xfrm>
          </p:grpSpPr>
          <p:sp>
            <p:nvSpPr>
              <p:cNvPr id="22" name="菱形 21">
                <a:extLst>
                  <a:ext uri="{FF2B5EF4-FFF2-40B4-BE49-F238E27FC236}">
                    <a16:creationId xmlns:a16="http://schemas.microsoft.com/office/drawing/2014/main" id="{3EC582EE-B23B-4A79-95F8-D5A1586B4FAF}"/>
                  </a:ext>
                </a:extLst>
              </p:cNvPr>
              <p:cNvSpPr/>
              <p:nvPr/>
            </p:nvSpPr>
            <p:spPr>
              <a:xfrm>
                <a:off x="1013185" y="2988093"/>
                <a:ext cx="2054533" cy="1189088"/>
              </a:xfrm>
              <a:prstGeom prst="diamond">
                <a:avLst/>
              </a:prstGeom>
              <a:solidFill>
                <a:schemeClr val="accent1">
                  <a:alpha val="12000"/>
                </a:schemeClr>
              </a:solidFill>
              <a:ln>
                <a:noFill/>
              </a:ln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27DA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A9201188-52F9-4742-92E0-4ECEC6EB20B8}"/>
                  </a:ext>
                </a:extLst>
              </p:cNvPr>
              <p:cNvSpPr/>
              <p:nvPr/>
            </p:nvSpPr>
            <p:spPr>
              <a:xfrm>
                <a:off x="1250279" y="2468423"/>
                <a:ext cx="1492558" cy="1492558"/>
              </a:xfrm>
              <a:prstGeom prst="roundRect">
                <a:avLst>
                  <a:gd name="adj" fmla="val 2205"/>
                </a:avLst>
              </a:prstGeom>
              <a:solidFill>
                <a:schemeClr val="bg1">
                  <a:lumMod val="95000"/>
                </a:schemeClr>
              </a:solidFill>
              <a:ln w="0">
                <a:gradFill flip="none" rotWithShape="1"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4000">
                      <a:schemeClr val="bg1"/>
                    </a:gs>
                    <a:gs pos="32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bg1"/>
                    </a:gs>
                  </a:gsLst>
                  <a:lin ang="18900000" scaled="1"/>
                  <a:tileRect/>
                </a:gradFill>
              </a:ln>
              <a:effectLst/>
              <a:scene3d>
                <a:camera prst="isometricTopUp"/>
                <a:lightRig rig="contrasting" dir="t"/>
              </a:scene3d>
              <a:sp3d extrusionH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27DA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DDB8E099-9D36-4EE2-ADED-48D5687F3304}"/>
                  </a:ext>
                </a:extLst>
              </p:cNvPr>
              <p:cNvSpPr/>
              <p:nvPr/>
            </p:nvSpPr>
            <p:spPr>
              <a:xfrm>
                <a:off x="1402014" y="2123160"/>
                <a:ext cx="1189088" cy="1189088"/>
              </a:xfrm>
              <a:prstGeom prst="roundRect">
                <a:avLst>
                  <a:gd name="adj" fmla="val 2205"/>
                </a:avLst>
              </a:prstGeom>
              <a:gradFill flip="none" rotWithShape="1">
                <a:gsLst>
                  <a:gs pos="0">
                    <a:srgbClr val="143DB3"/>
                  </a:gs>
                  <a:gs pos="50000">
                    <a:srgbClr val="143DB3"/>
                  </a:gs>
                  <a:gs pos="100000">
                    <a:schemeClr val="accent1">
                      <a:lumMod val="83000"/>
                      <a:lumOff val="17000"/>
                    </a:schemeClr>
                  </a:gs>
                </a:gsLst>
                <a:lin ang="13500000" scaled="1"/>
                <a:tileRect/>
              </a:gradFill>
              <a:ln w="0"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  <a:effectLst>
                <a:outerShdw blurRad="190500" dir="18900000" sy="23000" kx="-1200000" algn="bl" rotWithShape="0">
                  <a:schemeClr val="accent1">
                    <a:lumMod val="50000"/>
                    <a:alpha val="9000"/>
                  </a:schemeClr>
                </a:outerShdw>
              </a:effectLst>
              <a:scene3d>
                <a:camera prst="isometricLeftDown"/>
                <a:lightRig rig="contrasting" dir="t"/>
              </a:scene3d>
              <a:sp3d extrusionH="1206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27DA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78" name="Graphic 64" descr="汽车">
              <a:extLst>
                <a:ext uri="{FF2B5EF4-FFF2-40B4-BE49-F238E27FC236}">
                  <a16:creationId xmlns:a16="http://schemas.microsoft.com/office/drawing/2014/main" id="{59D429E7-555F-4581-B559-2BA01BFA9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10638" y="2779017"/>
              <a:ext cx="1056334" cy="105633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18F21D6-6193-4A8E-A10D-9A7BE902E84E}"/>
                </a:ext>
              </a:extLst>
            </p:cNvPr>
            <p:cNvSpPr txBox="1"/>
            <p:nvPr/>
          </p:nvSpPr>
          <p:spPr>
            <a:xfrm>
              <a:off x="7376354" y="3635978"/>
              <a:ext cx="800219" cy="46166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isometricLeftDown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汽车</a:t>
              </a:r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93DF70C-ED9D-4C49-8F3A-7F5315031DAE}"/>
              </a:ext>
            </a:extLst>
          </p:cNvPr>
          <p:cNvGrpSpPr/>
          <p:nvPr/>
        </p:nvGrpSpPr>
        <p:grpSpPr>
          <a:xfrm>
            <a:off x="9755760" y="1913101"/>
            <a:ext cx="1973264" cy="1810986"/>
            <a:chOff x="9755760" y="1913101"/>
            <a:chExt cx="1973264" cy="1810986"/>
          </a:xfrm>
        </p:grpSpPr>
        <p:sp>
          <p:nvSpPr>
            <p:cNvPr id="50" name="菱形 49">
              <a:extLst>
                <a:ext uri="{FF2B5EF4-FFF2-40B4-BE49-F238E27FC236}">
                  <a16:creationId xmlns:a16="http://schemas.microsoft.com/office/drawing/2014/main" id="{782FF2C7-CB23-4D94-9543-E5F60F25BBEB}"/>
                </a:ext>
              </a:extLst>
            </p:cNvPr>
            <p:cNvSpPr/>
            <p:nvPr/>
          </p:nvSpPr>
          <p:spPr>
            <a:xfrm>
              <a:off x="9868613" y="2647349"/>
              <a:ext cx="1860411" cy="1076738"/>
            </a:xfrm>
            <a:prstGeom prst="diamond">
              <a:avLst/>
            </a:prstGeom>
            <a:solidFill>
              <a:schemeClr val="accent1">
                <a:alpha val="12000"/>
              </a:schemeClr>
            </a:solidFill>
            <a:ln>
              <a:noFill/>
            </a:ln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09409D25-5FE3-4D5F-9A4A-C6BE000F89C8}"/>
                </a:ext>
              </a:extLst>
            </p:cNvPr>
            <p:cNvSpPr/>
            <p:nvPr/>
          </p:nvSpPr>
          <p:spPr>
            <a:xfrm>
              <a:off x="10082357" y="2225742"/>
              <a:ext cx="1351534" cy="1351534"/>
            </a:xfrm>
            <a:prstGeom prst="roundRect">
              <a:avLst>
                <a:gd name="adj" fmla="val 2205"/>
              </a:avLst>
            </a:prstGeom>
            <a:solidFill>
              <a:schemeClr val="bg1">
                <a:lumMod val="95000"/>
              </a:schemeClr>
            </a:solidFill>
            <a:ln w="0">
              <a:gradFill flip="none"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54000">
                    <a:schemeClr val="bg1"/>
                  </a:gs>
                  <a:gs pos="3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/>
            <a:scene3d>
              <a:camera prst="isometricTopUp"/>
              <a:lightRig rig="contrasting" dir="t"/>
            </a:scene3d>
            <a:sp3d extrusionH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6A6F4835-5409-4D5D-9AE5-3FFF343F4C4B}"/>
                </a:ext>
              </a:extLst>
            </p:cNvPr>
            <p:cNvSpPr/>
            <p:nvPr/>
          </p:nvSpPr>
          <p:spPr>
            <a:xfrm>
              <a:off x="10219755" y="1913101"/>
              <a:ext cx="1076737" cy="1076738"/>
            </a:xfrm>
            <a:prstGeom prst="roundRect">
              <a:avLst>
                <a:gd name="adj" fmla="val 2205"/>
              </a:avLst>
            </a:prstGeom>
            <a:gradFill flip="none" rotWithShape="1">
              <a:gsLst>
                <a:gs pos="0">
                  <a:srgbClr val="143DB3"/>
                </a:gs>
                <a:gs pos="50000">
                  <a:srgbClr val="143DB3"/>
                </a:gs>
                <a:gs pos="100000">
                  <a:schemeClr val="accent1">
                    <a:lumMod val="83000"/>
                    <a:lumOff val="17000"/>
                  </a:schemeClr>
                </a:gs>
              </a:gsLst>
              <a:lin ang="13500000" scaled="1"/>
              <a:tileRect/>
            </a:gradFill>
            <a:ln w="0"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  <a:effectLst>
              <a:outerShdw blurRad="190500" dir="18900000" sy="23000" kx="-1200000" algn="bl" rotWithShape="0">
                <a:schemeClr val="accent1">
                  <a:lumMod val="50000"/>
                  <a:alpha val="9000"/>
                </a:schemeClr>
              </a:outerShdw>
            </a:effectLst>
            <a:scene3d>
              <a:camera prst="isometricLeftDown"/>
              <a:lightRig rig="contrasting" dir="t"/>
            </a:scene3d>
            <a:sp3d extrusionH="1206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solidFill>
                  <a:srgbClr val="27DA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38CB7B7-0EA2-4571-910F-FA94DA4C99BE}"/>
                </a:ext>
              </a:extLst>
            </p:cNvPr>
            <p:cNvSpPr txBox="1"/>
            <p:nvPr/>
          </p:nvSpPr>
          <p:spPr>
            <a:xfrm>
              <a:off x="9755760" y="2779796"/>
              <a:ext cx="1415772" cy="461665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isometricLeftDown"/>
                <a:lightRig rig="threePt" dir="t"/>
              </a:scene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特种行业</a:t>
              </a:r>
            </a:p>
          </p:txBody>
        </p:sp>
        <p:sp>
          <p:nvSpPr>
            <p:cNvPr id="79" name="businessman-with-helmet_62958">
              <a:extLst>
                <a:ext uri="{FF2B5EF4-FFF2-40B4-BE49-F238E27FC236}">
                  <a16:creationId xmlns:a16="http://schemas.microsoft.com/office/drawing/2014/main" id="{8124852E-78A3-46F9-B492-2C3D86255C8E}"/>
                </a:ext>
              </a:extLst>
            </p:cNvPr>
            <p:cNvSpPr/>
            <p:nvPr/>
          </p:nvSpPr>
          <p:spPr>
            <a:xfrm>
              <a:off x="10398610" y="2039831"/>
              <a:ext cx="626871" cy="887518"/>
            </a:xfrm>
            <a:custGeom>
              <a:avLst/>
              <a:gdLst>
                <a:gd name="T0" fmla="*/ 2667 w 4089"/>
                <a:gd name="T1" fmla="*/ 3618 h 5798"/>
                <a:gd name="T2" fmla="*/ 3296 w 4089"/>
                <a:gd name="T3" fmla="*/ 2172 h 5798"/>
                <a:gd name="T4" fmla="*/ 3554 w 4089"/>
                <a:gd name="T5" fmla="*/ 2058 h 5798"/>
                <a:gd name="T6" fmla="*/ 3640 w 4089"/>
                <a:gd name="T7" fmla="*/ 1549 h 5798"/>
                <a:gd name="T8" fmla="*/ 3484 w 4089"/>
                <a:gd name="T9" fmla="*/ 1462 h 5798"/>
                <a:gd name="T10" fmla="*/ 2927 w 4089"/>
                <a:gd name="T11" fmla="*/ 490 h 5798"/>
                <a:gd name="T12" fmla="*/ 2612 w 4089"/>
                <a:gd name="T13" fmla="*/ 1123 h 5798"/>
                <a:gd name="T14" fmla="*/ 2656 w 4089"/>
                <a:gd name="T15" fmla="*/ 172 h 5798"/>
                <a:gd name="T16" fmla="*/ 1497 w 4089"/>
                <a:gd name="T17" fmla="*/ 93 h 5798"/>
                <a:gd name="T18" fmla="*/ 1497 w 4089"/>
                <a:gd name="T19" fmla="*/ 1116 h 5798"/>
                <a:gd name="T20" fmla="*/ 1221 w 4089"/>
                <a:gd name="T21" fmla="*/ 546 h 5798"/>
                <a:gd name="T22" fmla="*/ 1082 w 4089"/>
                <a:gd name="T23" fmla="*/ 508 h 5798"/>
                <a:gd name="T24" fmla="*/ 535 w 4089"/>
                <a:gd name="T25" fmla="*/ 1462 h 5798"/>
                <a:gd name="T26" fmla="*/ 448 w 4089"/>
                <a:gd name="T27" fmla="*/ 1971 h 5798"/>
                <a:gd name="T28" fmla="*/ 797 w 4089"/>
                <a:gd name="T29" fmla="*/ 2058 h 5798"/>
                <a:gd name="T30" fmla="*/ 1135 w 4089"/>
                <a:gd name="T31" fmla="*/ 3343 h 5798"/>
                <a:gd name="T32" fmla="*/ 726 w 4089"/>
                <a:gd name="T33" fmla="*/ 3618 h 5798"/>
                <a:gd name="T34" fmla="*/ 0 w 4089"/>
                <a:gd name="T35" fmla="*/ 5798 h 5798"/>
                <a:gd name="T36" fmla="*/ 4089 w 4089"/>
                <a:gd name="T37" fmla="*/ 4345 h 5798"/>
                <a:gd name="T38" fmla="*/ 1197 w 4089"/>
                <a:gd name="T39" fmla="*/ 2132 h 5798"/>
                <a:gd name="T40" fmla="*/ 2889 w 4089"/>
                <a:gd name="T41" fmla="*/ 2058 h 5798"/>
                <a:gd name="T42" fmla="*/ 2616 w 4089"/>
                <a:gd name="T43" fmla="*/ 3126 h 5798"/>
                <a:gd name="T44" fmla="*/ 1473 w 4089"/>
                <a:gd name="T45" fmla="*/ 3126 h 5798"/>
                <a:gd name="T46" fmla="*/ 1458 w 4089"/>
                <a:gd name="T47" fmla="*/ 3643 h 5798"/>
                <a:gd name="T48" fmla="*/ 1772 w 4089"/>
                <a:gd name="T49" fmla="*/ 3919 h 5798"/>
                <a:gd name="T50" fmla="*/ 1896 w 4089"/>
                <a:gd name="T51" fmla="*/ 4116 h 5798"/>
                <a:gd name="T52" fmla="*/ 1758 w 4089"/>
                <a:gd name="T53" fmla="*/ 4285 h 5798"/>
                <a:gd name="T54" fmla="*/ 1869 w 4089"/>
                <a:gd name="T55" fmla="*/ 5096 h 5798"/>
                <a:gd name="T56" fmla="*/ 1458 w 4089"/>
                <a:gd name="T57" fmla="*/ 3643 h 5798"/>
                <a:gd name="T58" fmla="*/ 2198 w 4089"/>
                <a:gd name="T59" fmla="*/ 5096 h 5798"/>
                <a:gd name="T60" fmla="*/ 2316 w 4089"/>
                <a:gd name="T61" fmla="*/ 4240 h 5798"/>
                <a:gd name="T62" fmla="*/ 2316 w 4089"/>
                <a:gd name="T63" fmla="*/ 3993 h 5798"/>
                <a:gd name="T64" fmla="*/ 2316 w 4089"/>
                <a:gd name="T65" fmla="*/ 3919 h 5798"/>
                <a:gd name="T66" fmla="*/ 2631 w 4089"/>
                <a:gd name="T67" fmla="*/ 3643 h 5798"/>
                <a:gd name="T68" fmla="*/ 2220 w 4089"/>
                <a:gd name="T69" fmla="*/ 5096 h 5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89" h="5798">
                  <a:moveTo>
                    <a:pt x="3362" y="3618"/>
                  </a:moveTo>
                  <a:lnTo>
                    <a:pt x="2667" y="3618"/>
                  </a:lnTo>
                  <a:cubicBezTo>
                    <a:pt x="2773" y="3546"/>
                    <a:pt x="2869" y="3453"/>
                    <a:pt x="2953" y="3343"/>
                  </a:cubicBezTo>
                  <a:cubicBezTo>
                    <a:pt x="3178" y="3046"/>
                    <a:pt x="3296" y="2642"/>
                    <a:pt x="3296" y="2172"/>
                  </a:cubicBezTo>
                  <a:cubicBezTo>
                    <a:pt x="3296" y="2133"/>
                    <a:pt x="3295" y="2095"/>
                    <a:pt x="3292" y="2058"/>
                  </a:cubicBezTo>
                  <a:lnTo>
                    <a:pt x="3554" y="2058"/>
                  </a:lnTo>
                  <a:cubicBezTo>
                    <a:pt x="3602" y="2058"/>
                    <a:pt x="3640" y="2019"/>
                    <a:pt x="3640" y="1971"/>
                  </a:cubicBezTo>
                  <a:lnTo>
                    <a:pt x="3640" y="1549"/>
                  </a:lnTo>
                  <a:cubicBezTo>
                    <a:pt x="3640" y="1501"/>
                    <a:pt x="3602" y="1462"/>
                    <a:pt x="3554" y="1462"/>
                  </a:cubicBezTo>
                  <a:lnTo>
                    <a:pt x="3484" y="1462"/>
                  </a:lnTo>
                  <a:cubicBezTo>
                    <a:pt x="3462" y="1093"/>
                    <a:pt x="3292" y="754"/>
                    <a:pt x="3006" y="508"/>
                  </a:cubicBezTo>
                  <a:cubicBezTo>
                    <a:pt x="2984" y="489"/>
                    <a:pt x="2955" y="483"/>
                    <a:pt x="2927" y="490"/>
                  </a:cubicBezTo>
                  <a:cubicBezTo>
                    <a:pt x="2899" y="498"/>
                    <a:pt x="2877" y="519"/>
                    <a:pt x="2868" y="546"/>
                  </a:cubicBezTo>
                  <a:cubicBezTo>
                    <a:pt x="2849" y="602"/>
                    <a:pt x="2797" y="741"/>
                    <a:pt x="2612" y="1123"/>
                  </a:cubicBezTo>
                  <a:cubicBezTo>
                    <a:pt x="2605" y="1121"/>
                    <a:pt x="2598" y="1118"/>
                    <a:pt x="2592" y="1116"/>
                  </a:cubicBezTo>
                  <a:cubicBezTo>
                    <a:pt x="2663" y="741"/>
                    <a:pt x="2658" y="209"/>
                    <a:pt x="2656" y="172"/>
                  </a:cubicBezTo>
                  <a:cubicBezTo>
                    <a:pt x="2653" y="135"/>
                    <a:pt x="2627" y="103"/>
                    <a:pt x="2591" y="93"/>
                  </a:cubicBezTo>
                  <a:cubicBezTo>
                    <a:pt x="2233" y="0"/>
                    <a:pt x="1854" y="0"/>
                    <a:pt x="1497" y="93"/>
                  </a:cubicBezTo>
                  <a:cubicBezTo>
                    <a:pt x="1461" y="103"/>
                    <a:pt x="1435" y="135"/>
                    <a:pt x="1433" y="172"/>
                  </a:cubicBezTo>
                  <a:cubicBezTo>
                    <a:pt x="1431" y="206"/>
                    <a:pt x="1408" y="753"/>
                    <a:pt x="1497" y="1116"/>
                  </a:cubicBezTo>
                  <a:cubicBezTo>
                    <a:pt x="1490" y="1118"/>
                    <a:pt x="1484" y="1121"/>
                    <a:pt x="1477" y="1123"/>
                  </a:cubicBezTo>
                  <a:cubicBezTo>
                    <a:pt x="1398" y="993"/>
                    <a:pt x="1239" y="602"/>
                    <a:pt x="1221" y="546"/>
                  </a:cubicBezTo>
                  <a:cubicBezTo>
                    <a:pt x="1212" y="519"/>
                    <a:pt x="1190" y="498"/>
                    <a:pt x="1162" y="490"/>
                  </a:cubicBezTo>
                  <a:cubicBezTo>
                    <a:pt x="1134" y="483"/>
                    <a:pt x="1104" y="489"/>
                    <a:pt x="1082" y="508"/>
                  </a:cubicBezTo>
                  <a:cubicBezTo>
                    <a:pt x="796" y="754"/>
                    <a:pt x="627" y="1093"/>
                    <a:pt x="605" y="1462"/>
                  </a:cubicBezTo>
                  <a:lnTo>
                    <a:pt x="535" y="1462"/>
                  </a:lnTo>
                  <a:cubicBezTo>
                    <a:pt x="487" y="1462"/>
                    <a:pt x="448" y="1501"/>
                    <a:pt x="448" y="1549"/>
                  </a:cubicBezTo>
                  <a:lnTo>
                    <a:pt x="448" y="1971"/>
                  </a:lnTo>
                  <a:cubicBezTo>
                    <a:pt x="448" y="2019"/>
                    <a:pt x="487" y="2058"/>
                    <a:pt x="535" y="2058"/>
                  </a:cubicBezTo>
                  <a:lnTo>
                    <a:pt x="797" y="2058"/>
                  </a:lnTo>
                  <a:cubicBezTo>
                    <a:pt x="794" y="2095"/>
                    <a:pt x="792" y="2133"/>
                    <a:pt x="792" y="2172"/>
                  </a:cubicBezTo>
                  <a:cubicBezTo>
                    <a:pt x="792" y="2642"/>
                    <a:pt x="911" y="3046"/>
                    <a:pt x="1135" y="3343"/>
                  </a:cubicBezTo>
                  <a:cubicBezTo>
                    <a:pt x="1219" y="3453"/>
                    <a:pt x="1316" y="3546"/>
                    <a:pt x="1422" y="3618"/>
                  </a:cubicBezTo>
                  <a:lnTo>
                    <a:pt x="726" y="3618"/>
                  </a:lnTo>
                  <a:cubicBezTo>
                    <a:pt x="325" y="3618"/>
                    <a:pt x="0" y="3944"/>
                    <a:pt x="0" y="4345"/>
                  </a:cubicBezTo>
                  <a:lnTo>
                    <a:pt x="0" y="5798"/>
                  </a:lnTo>
                  <a:lnTo>
                    <a:pt x="4089" y="5798"/>
                  </a:lnTo>
                  <a:lnTo>
                    <a:pt x="4089" y="4345"/>
                  </a:lnTo>
                  <a:cubicBezTo>
                    <a:pt x="4089" y="3944"/>
                    <a:pt x="3763" y="3618"/>
                    <a:pt x="3362" y="3618"/>
                  </a:cubicBezTo>
                  <a:close/>
                  <a:moveTo>
                    <a:pt x="1197" y="2132"/>
                  </a:moveTo>
                  <a:cubicBezTo>
                    <a:pt x="1197" y="2107"/>
                    <a:pt x="1198" y="2082"/>
                    <a:pt x="1199" y="2058"/>
                  </a:cubicBezTo>
                  <a:lnTo>
                    <a:pt x="2889" y="2058"/>
                  </a:lnTo>
                  <a:cubicBezTo>
                    <a:pt x="2891" y="2082"/>
                    <a:pt x="2892" y="2107"/>
                    <a:pt x="2892" y="2132"/>
                  </a:cubicBezTo>
                  <a:cubicBezTo>
                    <a:pt x="2892" y="2544"/>
                    <a:pt x="2796" y="2888"/>
                    <a:pt x="2616" y="3126"/>
                  </a:cubicBezTo>
                  <a:cubicBezTo>
                    <a:pt x="2465" y="3325"/>
                    <a:pt x="2267" y="3431"/>
                    <a:pt x="2044" y="3431"/>
                  </a:cubicBezTo>
                  <a:cubicBezTo>
                    <a:pt x="1821" y="3431"/>
                    <a:pt x="1623" y="3325"/>
                    <a:pt x="1473" y="3126"/>
                  </a:cubicBezTo>
                  <a:cubicBezTo>
                    <a:pt x="1292" y="2888"/>
                    <a:pt x="1197" y="2544"/>
                    <a:pt x="1197" y="2132"/>
                  </a:cubicBezTo>
                  <a:close/>
                  <a:moveTo>
                    <a:pt x="1458" y="3643"/>
                  </a:moveTo>
                  <a:cubicBezTo>
                    <a:pt x="1590" y="3726"/>
                    <a:pt x="1736" y="3780"/>
                    <a:pt x="1890" y="3801"/>
                  </a:cubicBezTo>
                  <a:lnTo>
                    <a:pt x="1772" y="3919"/>
                  </a:lnTo>
                  <a:cubicBezTo>
                    <a:pt x="1752" y="3939"/>
                    <a:pt x="1752" y="3972"/>
                    <a:pt x="1772" y="3993"/>
                  </a:cubicBezTo>
                  <a:lnTo>
                    <a:pt x="1896" y="4116"/>
                  </a:lnTo>
                  <a:lnTo>
                    <a:pt x="1772" y="4240"/>
                  </a:lnTo>
                  <a:cubicBezTo>
                    <a:pt x="1760" y="4252"/>
                    <a:pt x="1755" y="4269"/>
                    <a:pt x="1758" y="4285"/>
                  </a:cubicBezTo>
                  <a:lnTo>
                    <a:pt x="1891" y="5096"/>
                  </a:lnTo>
                  <a:lnTo>
                    <a:pt x="1869" y="5096"/>
                  </a:lnTo>
                  <a:lnTo>
                    <a:pt x="1457" y="3668"/>
                  </a:lnTo>
                  <a:cubicBezTo>
                    <a:pt x="1457" y="3668"/>
                    <a:pt x="1457" y="3656"/>
                    <a:pt x="1458" y="3643"/>
                  </a:cubicBezTo>
                  <a:close/>
                  <a:moveTo>
                    <a:pt x="2220" y="5096"/>
                  </a:moveTo>
                  <a:lnTo>
                    <a:pt x="2198" y="5096"/>
                  </a:lnTo>
                  <a:lnTo>
                    <a:pt x="2331" y="4285"/>
                  </a:lnTo>
                  <a:cubicBezTo>
                    <a:pt x="2334" y="4269"/>
                    <a:pt x="2328" y="4252"/>
                    <a:pt x="2316" y="4240"/>
                  </a:cubicBezTo>
                  <a:lnTo>
                    <a:pt x="2193" y="4116"/>
                  </a:lnTo>
                  <a:lnTo>
                    <a:pt x="2316" y="3993"/>
                  </a:lnTo>
                  <a:cubicBezTo>
                    <a:pt x="2326" y="3983"/>
                    <a:pt x="2332" y="3970"/>
                    <a:pt x="2332" y="3956"/>
                  </a:cubicBezTo>
                  <a:cubicBezTo>
                    <a:pt x="2332" y="3942"/>
                    <a:pt x="2326" y="3929"/>
                    <a:pt x="2316" y="3919"/>
                  </a:cubicBezTo>
                  <a:lnTo>
                    <a:pt x="2199" y="3801"/>
                  </a:lnTo>
                  <a:cubicBezTo>
                    <a:pt x="2353" y="3780"/>
                    <a:pt x="2499" y="3726"/>
                    <a:pt x="2631" y="3643"/>
                  </a:cubicBezTo>
                  <a:cubicBezTo>
                    <a:pt x="2631" y="3656"/>
                    <a:pt x="2631" y="3669"/>
                    <a:pt x="2631" y="3669"/>
                  </a:cubicBezTo>
                  <a:lnTo>
                    <a:pt x="2220" y="5096"/>
                  </a:lnTo>
                  <a:close/>
                </a:path>
              </a:pathLst>
            </a:custGeom>
            <a:solidFill>
              <a:schemeClr val="bg1"/>
            </a:solidFill>
            <a:ln w="586" cap="flat">
              <a:noFill/>
              <a:prstDash val="solid"/>
              <a:miter/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íṥḷïḍé">
            <a:extLst>
              <a:ext uri="{FF2B5EF4-FFF2-40B4-BE49-F238E27FC236}">
                <a16:creationId xmlns:a16="http://schemas.microsoft.com/office/drawing/2014/main" id="{924A33F0-3596-4095-90A3-D16595E82DFD}"/>
              </a:ext>
            </a:extLst>
          </p:cNvPr>
          <p:cNvSpPr/>
          <p:nvPr/>
        </p:nvSpPr>
        <p:spPr bwMode="auto">
          <a:xfrm>
            <a:off x="2551062" y="4401364"/>
            <a:ext cx="2610590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2019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年全球智能音箱、智能电视、机器人、智能穿戴等产品出货量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台以上</a:t>
            </a:r>
          </a:p>
        </p:txBody>
      </p:sp>
      <p:sp>
        <p:nvSpPr>
          <p:cNvPr id="81" name="ïšľîḑê">
            <a:extLst>
              <a:ext uri="{FF2B5EF4-FFF2-40B4-BE49-F238E27FC236}">
                <a16:creationId xmlns:a16="http://schemas.microsoft.com/office/drawing/2014/main" id="{98CBC02B-0E69-46C2-AEB2-EA6C4D5E098E}"/>
              </a:ext>
            </a:extLst>
          </p:cNvPr>
          <p:cNvSpPr/>
          <p:nvPr/>
        </p:nvSpPr>
        <p:spPr bwMode="auto">
          <a:xfrm>
            <a:off x="5420682" y="3299997"/>
            <a:ext cx="1324973" cy="60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2019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年全球出货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13.7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台</a:t>
            </a:r>
          </a:p>
        </p:txBody>
      </p:sp>
      <p:sp>
        <p:nvSpPr>
          <p:cNvPr id="82" name="iṧ1ïdé">
            <a:extLst>
              <a:ext uri="{FF2B5EF4-FFF2-40B4-BE49-F238E27FC236}">
                <a16:creationId xmlns:a16="http://schemas.microsoft.com/office/drawing/2014/main" id="{343F787F-8795-4310-B37D-14C6B9F5C968}"/>
              </a:ext>
            </a:extLst>
          </p:cNvPr>
          <p:cNvSpPr/>
          <p:nvPr/>
        </p:nvSpPr>
        <p:spPr bwMode="auto">
          <a:xfrm>
            <a:off x="7482433" y="4464406"/>
            <a:ext cx="1284234" cy="6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2019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年全球出货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8,010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万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辆</a:t>
            </a:r>
          </a:p>
        </p:txBody>
      </p:sp>
      <p:sp>
        <p:nvSpPr>
          <p:cNvPr id="83" name="ïṧľîḑe">
            <a:extLst>
              <a:ext uri="{FF2B5EF4-FFF2-40B4-BE49-F238E27FC236}">
                <a16:creationId xmlns:a16="http://schemas.microsoft.com/office/drawing/2014/main" id="{185980F7-B870-40B6-99F1-79123E32C9BA}"/>
              </a:ext>
            </a:extLst>
          </p:cNvPr>
          <p:cNvSpPr/>
          <p:nvPr/>
        </p:nvSpPr>
        <p:spPr bwMode="auto">
          <a:xfrm>
            <a:off x="9653841" y="3712377"/>
            <a:ext cx="1971921" cy="51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E0B5480-0F90-4080-8F1D-07D40BA48D9C}"/>
              </a:ext>
            </a:extLst>
          </p:cNvPr>
          <p:cNvSpPr/>
          <p:nvPr/>
        </p:nvSpPr>
        <p:spPr>
          <a:xfrm>
            <a:off x="326615" y="3564282"/>
            <a:ext cx="20097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2019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年全球耳机出货超过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条，其中有线耳机超过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条；</a:t>
            </a: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TWS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耳机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1.2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亿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80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21" grpId="0"/>
      <p:bldP spid="80" grpId="0"/>
      <p:bldP spid="81" grpId="0"/>
      <p:bldP spid="82" grpId="0"/>
      <p:bldP spid="83" grpId="0"/>
      <p:bldP spid="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9CB4D68D-90A2-445B-8995-62438AC11686}"/>
              </a:ext>
            </a:extLst>
          </p:cNvPr>
          <p:cNvSpPr/>
          <p:nvPr/>
        </p:nvSpPr>
        <p:spPr>
          <a:xfrm rot="5400000">
            <a:off x="1412934" y="982596"/>
            <a:ext cx="6836995" cy="4761649"/>
          </a:xfrm>
          <a:custGeom>
            <a:avLst/>
            <a:gdLst>
              <a:gd name="connsiteX0" fmla="*/ 2473224 w 5365548"/>
              <a:gd name="connsiteY0" fmla="*/ 0 h 4835367"/>
              <a:gd name="connsiteX1" fmla="*/ 2949474 w 5365548"/>
              <a:gd name="connsiteY1" fmla="*/ 482600 h 4835367"/>
              <a:gd name="connsiteX2" fmla="*/ 2701157 w 5365548"/>
              <a:gd name="connsiteY2" fmla="*/ 482600 h 4835367"/>
              <a:gd name="connsiteX3" fmla="*/ 2700591 w 5365548"/>
              <a:gd name="connsiteY3" fmla="*/ 500399 h 4835367"/>
              <a:gd name="connsiteX4" fmla="*/ 5347159 w 5365548"/>
              <a:gd name="connsiteY4" fmla="*/ 4082247 h 4835367"/>
              <a:gd name="connsiteX5" fmla="*/ 5365548 w 5365548"/>
              <a:gd name="connsiteY5" fmla="*/ 4088285 h 4835367"/>
              <a:gd name="connsiteX6" fmla="*/ 5241543 w 5365548"/>
              <a:gd name="connsiteY6" fmla="*/ 4171472 h 4835367"/>
              <a:gd name="connsiteX7" fmla="*/ 2818772 w 5365548"/>
              <a:gd name="connsiteY7" fmla="*/ 4835367 h 4835367"/>
              <a:gd name="connsiteX8" fmla="*/ 62409 w 5365548"/>
              <a:gd name="connsiteY8" fmla="*/ 3947689 h 4835367"/>
              <a:gd name="connsiteX9" fmla="*/ 0 w 5365548"/>
              <a:gd name="connsiteY9" fmla="*/ 3896805 h 4835367"/>
              <a:gd name="connsiteX10" fmla="*/ 317372 w 5365548"/>
              <a:gd name="connsiteY10" fmla="*/ 3723838 h 4835367"/>
              <a:gd name="connsiteX11" fmla="*/ 2227871 w 5365548"/>
              <a:gd name="connsiteY11" fmla="*/ 500399 h 4835367"/>
              <a:gd name="connsiteX12" fmla="*/ 2226870 w 5365548"/>
              <a:gd name="connsiteY12" fmla="*/ 482600 h 4835367"/>
              <a:gd name="connsiteX13" fmla="*/ 1996974 w 5365548"/>
              <a:gd name="connsiteY13" fmla="*/ 482600 h 483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65548" h="4835367">
                <a:moveTo>
                  <a:pt x="2473224" y="0"/>
                </a:moveTo>
                <a:lnTo>
                  <a:pt x="2949474" y="482600"/>
                </a:lnTo>
                <a:lnTo>
                  <a:pt x="2701157" y="482600"/>
                </a:lnTo>
                <a:lnTo>
                  <a:pt x="2700591" y="500399"/>
                </a:lnTo>
                <a:cubicBezTo>
                  <a:pt x="2700591" y="2110586"/>
                  <a:pt x="3791882" y="3492118"/>
                  <a:pt x="5347159" y="4082247"/>
                </a:cubicBezTo>
                <a:lnTo>
                  <a:pt x="5365548" y="4088285"/>
                </a:lnTo>
                <a:lnTo>
                  <a:pt x="5241543" y="4171472"/>
                </a:lnTo>
                <a:cubicBezTo>
                  <a:pt x="4549951" y="4590620"/>
                  <a:pt x="3716221" y="4835367"/>
                  <a:pt x="2818772" y="4835367"/>
                </a:cubicBezTo>
                <a:cubicBezTo>
                  <a:pt x="1771747" y="4835367"/>
                  <a:pt x="811452" y="4502240"/>
                  <a:pt x="62409" y="3947689"/>
                </a:cubicBezTo>
                <a:lnTo>
                  <a:pt x="0" y="3896805"/>
                </a:lnTo>
                <a:lnTo>
                  <a:pt x="317372" y="3723838"/>
                </a:lnTo>
                <a:cubicBezTo>
                  <a:pt x="1470029" y="3025255"/>
                  <a:pt x="2227871" y="1842221"/>
                  <a:pt x="2227871" y="500399"/>
                </a:cubicBezTo>
                <a:lnTo>
                  <a:pt x="2226870" y="482600"/>
                </a:lnTo>
                <a:lnTo>
                  <a:pt x="1996974" y="482600"/>
                </a:lnTo>
                <a:close/>
              </a:path>
            </a:pathLst>
          </a:custGeom>
          <a:gradFill>
            <a:gsLst>
              <a:gs pos="0">
                <a:srgbClr val="225AD3">
                  <a:alpha val="37000"/>
                </a:srgbClr>
              </a:gs>
              <a:gs pos="39000">
                <a:srgbClr val="678EE1">
                  <a:alpha val="3000"/>
                </a:srgbClr>
              </a:gs>
              <a:gs pos="95000">
                <a:schemeClr val="bg1">
                  <a:alpha val="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alpha val="30000"/>
                  </a:schemeClr>
                </a:gs>
                <a:gs pos="54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B7AC8C-59E3-424A-83DF-C4FC6ABC6F92}"/>
              </a:ext>
            </a:extLst>
          </p:cNvPr>
          <p:cNvSpPr txBox="1"/>
          <p:nvPr/>
        </p:nvSpPr>
        <p:spPr>
          <a:xfrm>
            <a:off x="1032386" y="337035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音频芯片作为声学产品中技术含量最高的器件，将占有主要市场份额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Shape 2783">
            <a:extLst>
              <a:ext uri="{FF2B5EF4-FFF2-40B4-BE49-F238E27FC236}">
                <a16:creationId xmlns:a16="http://schemas.microsoft.com/office/drawing/2014/main" id="{70C0E7EC-55ED-43FE-9B30-07E82A6437D5}"/>
              </a:ext>
            </a:extLst>
          </p:cNvPr>
          <p:cNvSpPr/>
          <p:nvPr/>
        </p:nvSpPr>
        <p:spPr>
          <a:xfrm>
            <a:off x="389041" y="317541"/>
            <a:ext cx="643345" cy="490186"/>
          </a:xfrm>
          <a:custGeom>
            <a:avLst/>
            <a:gdLst>
              <a:gd name="T0" fmla="*/ 2500 w 16800"/>
              <a:gd name="T1" fmla="*/ 8960 h 12800"/>
              <a:gd name="T2" fmla="*/ 8800 w 16800"/>
              <a:gd name="T3" fmla="*/ 12800 h 12800"/>
              <a:gd name="T4" fmla="*/ 8800 w 16800"/>
              <a:gd name="T5" fmla="*/ 0 h 12800"/>
              <a:gd name="T6" fmla="*/ 2500 w 16800"/>
              <a:gd name="T7" fmla="*/ 3840 h 12800"/>
              <a:gd name="T8" fmla="*/ 834 w 16800"/>
              <a:gd name="T9" fmla="*/ 3840 h 12800"/>
              <a:gd name="T10" fmla="*/ 0 w 16800"/>
              <a:gd name="T11" fmla="*/ 4694 h 12800"/>
              <a:gd name="T12" fmla="*/ 0 w 16800"/>
              <a:gd name="T13" fmla="*/ 8107 h 12800"/>
              <a:gd name="T14" fmla="*/ 834 w 16800"/>
              <a:gd name="T15" fmla="*/ 8961 h 12800"/>
              <a:gd name="T16" fmla="*/ 2500 w 16800"/>
              <a:gd name="T17" fmla="*/ 8961 h 12800"/>
              <a:gd name="T18" fmla="*/ 2500 w 16800"/>
              <a:gd name="T19" fmla="*/ 8960 h 12800"/>
              <a:gd name="T20" fmla="*/ 800 w 16800"/>
              <a:gd name="T21" fmla="*/ 4642 h 12800"/>
              <a:gd name="T22" fmla="*/ 2498 w 16800"/>
              <a:gd name="T23" fmla="*/ 4642 h 12800"/>
              <a:gd name="T24" fmla="*/ 8000 w 16800"/>
              <a:gd name="T25" fmla="*/ 1600 h 12800"/>
              <a:gd name="T26" fmla="*/ 8000 w 16800"/>
              <a:gd name="T27" fmla="*/ 11200 h 12800"/>
              <a:gd name="T28" fmla="*/ 2498 w 16800"/>
              <a:gd name="T29" fmla="*/ 8094 h 12800"/>
              <a:gd name="T30" fmla="*/ 800 w 16800"/>
              <a:gd name="T31" fmla="*/ 8094 h 12800"/>
              <a:gd name="T32" fmla="*/ 800 w 16800"/>
              <a:gd name="T33" fmla="*/ 4642 h 12800"/>
              <a:gd name="T34" fmla="*/ 9600 w 16800"/>
              <a:gd name="T35" fmla="*/ 9511 h 12800"/>
              <a:gd name="T36" fmla="*/ 9600 w 16800"/>
              <a:gd name="T37" fmla="*/ 10400 h 12800"/>
              <a:gd name="T38" fmla="*/ 12000 w 16800"/>
              <a:gd name="T39" fmla="*/ 6400 h 12800"/>
              <a:gd name="T40" fmla="*/ 9600 w 16800"/>
              <a:gd name="T41" fmla="*/ 2400 h 12800"/>
              <a:gd name="T42" fmla="*/ 9600 w 16800"/>
              <a:gd name="T43" fmla="*/ 3289 h 12800"/>
              <a:gd name="T44" fmla="*/ 11200 w 16800"/>
              <a:gd name="T45" fmla="*/ 6400 h 12800"/>
              <a:gd name="T46" fmla="*/ 9600 w 16800"/>
              <a:gd name="T47" fmla="*/ 9511 h 12800"/>
              <a:gd name="T48" fmla="*/ 14400 w 16800"/>
              <a:gd name="T49" fmla="*/ 10944 h 12800"/>
              <a:gd name="T50" fmla="*/ 14400 w 16800"/>
              <a:gd name="T51" fmla="*/ 12000 h 12800"/>
              <a:gd name="T52" fmla="*/ 16800 w 16800"/>
              <a:gd name="T53" fmla="*/ 6400 h 12800"/>
              <a:gd name="T54" fmla="*/ 14400 w 16800"/>
              <a:gd name="T55" fmla="*/ 800 h 12800"/>
              <a:gd name="T56" fmla="*/ 14400 w 16800"/>
              <a:gd name="T57" fmla="*/ 1838 h 12800"/>
              <a:gd name="T58" fmla="*/ 16000 w 16800"/>
              <a:gd name="T59" fmla="*/ 6400 h 12800"/>
              <a:gd name="T60" fmla="*/ 14400 w 16800"/>
              <a:gd name="T61" fmla="*/ 10944 h 12800"/>
              <a:gd name="T62" fmla="*/ 12000 w 16800"/>
              <a:gd name="T63" fmla="*/ 10187 h 12800"/>
              <a:gd name="T64" fmla="*/ 12000 w 16800"/>
              <a:gd name="T65" fmla="*/ 11200 h 12800"/>
              <a:gd name="T66" fmla="*/ 14400 w 16800"/>
              <a:gd name="T67" fmla="*/ 6400 h 12800"/>
              <a:gd name="T68" fmla="*/ 12000 w 16800"/>
              <a:gd name="T69" fmla="*/ 1600 h 12800"/>
              <a:gd name="T70" fmla="*/ 12000 w 16800"/>
              <a:gd name="T71" fmla="*/ 2579 h 12800"/>
              <a:gd name="T72" fmla="*/ 13600 w 16800"/>
              <a:gd name="T73" fmla="*/ 6400 h 12800"/>
              <a:gd name="T74" fmla="*/ 12000 w 16800"/>
              <a:gd name="T75" fmla="*/ 1018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800" h="12800">
                <a:moveTo>
                  <a:pt x="2500" y="8960"/>
                </a:moveTo>
                <a:lnTo>
                  <a:pt x="8800" y="12800"/>
                </a:lnTo>
                <a:lnTo>
                  <a:pt x="8800" y="0"/>
                </a:lnTo>
                <a:lnTo>
                  <a:pt x="2500" y="3840"/>
                </a:lnTo>
                <a:lnTo>
                  <a:pt x="834" y="3840"/>
                </a:lnTo>
                <a:cubicBezTo>
                  <a:pt x="0" y="3840"/>
                  <a:pt x="0" y="4694"/>
                  <a:pt x="0" y="4694"/>
                </a:cubicBezTo>
                <a:lnTo>
                  <a:pt x="0" y="8107"/>
                </a:lnTo>
                <a:cubicBezTo>
                  <a:pt x="0" y="8107"/>
                  <a:pt x="0" y="8961"/>
                  <a:pt x="834" y="8961"/>
                </a:cubicBezTo>
                <a:lnTo>
                  <a:pt x="2500" y="8961"/>
                </a:lnTo>
                <a:lnTo>
                  <a:pt x="2500" y="8960"/>
                </a:lnTo>
                <a:close/>
                <a:moveTo>
                  <a:pt x="800" y="4642"/>
                </a:moveTo>
                <a:lnTo>
                  <a:pt x="2498" y="4642"/>
                </a:lnTo>
                <a:lnTo>
                  <a:pt x="8000" y="1600"/>
                </a:lnTo>
                <a:lnTo>
                  <a:pt x="8000" y="11200"/>
                </a:lnTo>
                <a:lnTo>
                  <a:pt x="2498" y="8094"/>
                </a:lnTo>
                <a:lnTo>
                  <a:pt x="800" y="8094"/>
                </a:lnTo>
                <a:lnTo>
                  <a:pt x="800" y="4642"/>
                </a:lnTo>
                <a:close/>
                <a:moveTo>
                  <a:pt x="9600" y="9511"/>
                </a:moveTo>
                <a:lnTo>
                  <a:pt x="9600" y="10400"/>
                </a:lnTo>
                <a:cubicBezTo>
                  <a:pt x="9600" y="10400"/>
                  <a:pt x="12000" y="9406"/>
                  <a:pt x="12000" y="6400"/>
                </a:cubicBezTo>
                <a:cubicBezTo>
                  <a:pt x="12000" y="3394"/>
                  <a:pt x="9600" y="2400"/>
                  <a:pt x="9600" y="2400"/>
                </a:cubicBezTo>
                <a:lnTo>
                  <a:pt x="9600" y="3289"/>
                </a:lnTo>
                <a:cubicBezTo>
                  <a:pt x="9600" y="3289"/>
                  <a:pt x="11200" y="3967"/>
                  <a:pt x="11200" y="6400"/>
                </a:cubicBezTo>
                <a:cubicBezTo>
                  <a:pt x="11200" y="8833"/>
                  <a:pt x="9600" y="9511"/>
                  <a:pt x="9600" y="9511"/>
                </a:cubicBezTo>
                <a:close/>
                <a:moveTo>
                  <a:pt x="14400" y="10944"/>
                </a:moveTo>
                <a:lnTo>
                  <a:pt x="14400" y="12000"/>
                </a:lnTo>
                <a:cubicBezTo>
                  <a:pt x="14400" y="12000"/>
                  <a:pt x="16800" y="10849"/>
                  <a:pt x="16800" y="6400"/>
                </a:cubicBezTo>
                <a:cubicBezTo>
                  <a:pt x="16800" y="1951"/>
                  <a:pt x="14400" y="800"/>
                  <a:pt x="14400" y="800"/>
                </a:cubicBezTo>
                <a:lnTo>
                  <a:pt x="14400" y="1838"/>
                </a:lnTo>
                <a:cubicBezTo>
                  <a:pt x="14400" y="1838"/>
                  <a:pt x="16000" y="2722"/>
                  <a:pt x="16000" y="6400"/>
                </a:cubicBezTo>
                <a:cubicBezTo>
                  <a:pt x="16000" y="10078"/>
                  <a:pt x="14400" y="10944"/>
                  <a:pt x="14400" y="10944"/>
                </a:cubicBezTo>
                <a:close/>
                <a:moveTo>
                  <a:pt x="12000" y="10187"/>
                </a:moveTo>
                <a:lnTo>
                  <a:pt x="12000" y="11200"/>
                </a:lnTo>
                <a:cubicBezTo>
                  <a:pt x="12000" y="11200"/>
                  <a:pt x="14400" y="9880"/>
                  <a:pt x="14400" y="6400"/>
                </a:cubicBezTo>
                <a:cubicBezTo>
                  <a:pt x="14400" y="2920"/>
                  <a:pt x="12000" y="1600"/>
                  <a:pt x="12000" y="1600"/>
                </a:cubicBezTo>
                <a:lnTo>
                  <a:pt x="12000" y="2579"/>
                </a:lnTo>
                <a:cubicBezTo>
                  <a:pt x="12000" y="2579"/>
                  <a:pt x="13600" y="3620"/>
                  <a:pt x="13600" y="6400"/>
                </a:cubicBezTo>
                <a:cubicBezTo>
                  <a:pt x="13600" y="9180"/>
                  <a:pt x="12000" y="10187"/>
                  <a:pt x="12000" y="10187"/>
                </a:cubicBezTo>
                <a:close/>
              </a:path>
            </a:pathLst>
          </a:custGeom>
          <a:solidFill>
            <a:srgbClr val="4472C4"/>
          </a:solidFill>
          <a:ln w="12700">
            <a:miter lim="400000"/>
          </a:ln>
        </p:spPr>
        <p:txBody>
          <a:bodyPr lIns="38090" tIns="38090" rIns="38090" bIns="380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6565">
              <a:lnSpc>
                <a:spcPct val="120000"/>
              </a:lnSpc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B73F77F-95F9-4DDA-9672-DBA0188F87E6}"/>
              </a:ext>
            </a:extLst>
          </p:cNvPr>
          <p:cNvSpPr txBox="1"/>
          <p:nvPr/>
        </p:nvSpPr>
        <p:spPr>
          <a:xfrm>
            <a:off x="5130712" y="2840200"/>
            <a:ext cx="19072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i="0" dirty="0">
                <a:solidFill>
                  <a:srgbClr val="225AD3"/>
                </a:solidFill>
                <a:effectLst/>
                <a:latin typeface="Times New Roman (标题)"/>
                <a:ea typeface="+mj-ea"/>
              </a:rPr>
              <a:t>CAGR </a:t>
            </a:r>
            <a:r>
              <a:rPr lang="en-US" altLang="zh-CN" sz="2800" b="1" dirty="0">
                <a:solidFill>
                  <a:srgbClr val="225AD3"/>
                </a:solidFill>
                <a:latin typeface="Times" pitchFamily="2" charset="0"/>
                <a:cs typeface="+mn-ea"/>
                <a:sym typeface="+mn-lt"/>
              </a:rPr>
              <a:t>6.6%</a:t>
            </a:r>
            <a:endParaRPr lang="zh-CN" altLang="en-US" sz="2000" b="1" dirty="0">
              <a:solidFill>
                <a:srgbClr val="225AD3"/>
              </a:solidFill>
              <a:latin typeface="Times" pitchFamily="2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7B2DDF7-99DF-4F4E-8C6C-A19A073B4A58}"/>
              </a:ext>
            </a:extLst>
          </p:cNvPr>
          <p:cNvGrpSpPr/>
          <p:nvPr/>
        </p:nvGrpSpPr>
        <p:grpSpPr>
          <a:xfrm>
            <a:off x="978422" y="1243401"/>
            <a:ext cx="4013404" cy="3528857"/>
            <a:chOff x="978422" y="1243401"/>
            <a:chExt cx="4013404" cy="3528857"/>
          </a:xfrm>
        </p:grpSpPr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E041796B-5C95-49A0-A3C2-C21E4B147232}"/>
                </a:ext>
              </a:extLst>
            </p:cNvPr>
            <p:cNvSpPr/>
            <p:nvPr/>
          </p:nvSpPr>
          <p:spPr>
            <a:xfrm>
              <a:off x="1032386" y="1243401"/>
              <a:ext cx="3959440" cy="3528857"/>
            </a:xfrm>
            <a:prstGeom prst="roundRect">
              <a:avLst>
                <a:gd name="adj" fmla="val 4092"/>
              </a:avLst>
            </a:prstGeom>
            <a:solidFill>
              <a:schemeClr val="bg1"/>
            </a:solidFill>
            <a:ln>
              <a:solidFill>
                <a:srgbClr val="5893D9"/>
              </a:solidFill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aphicFrame>
          <p:nvGraphicFramePr>
            <p:cNvPr id="89" name="图表 88">
              <a:extLst>
                <a:ext uri="{FF2B5EF4-FFF2-40B4-BE49-F238E27FC236}">
                  <a16:creationId xmlns:a16="http://schemas.microsoft.com/office/drawing/2014/main" id="{6B64D455-BA5B-4797-83F3-3400B3D177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12521850"/>
                </p:ext>
              </p:extLst>
            </p:nvPr>
          </p:nvGraphicFramePr>
          <p:xfrm>
            <a:off x="978422" y="1591334"/>
            <a:ext cx="3959440" cy="29731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9D102DC0-9178-4B7D-8430-2A38A493230A}"/>
                </a:ext>
              </a:extLst>
            </p:cNvPr>
            <p:cNvSpPr txBox="1"/>
            <p:nvPr/>
          </p:nvSpPr>
          <p:spPr>
            <a:xfrm>
              <a:off x="1130299" y="1384534"/>
              <a:ext cx="18130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单位：亿美元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E037F488-095D-4B5A-90D2-119DC4F9DFAD}"/>
                </a:ext>
              </a:extLst>
            </p:cNvPr>
            <p:cNvSpPr txBox="1"/>
            <p:nvPr/>
          </p:nvSpPr>
          <p:spPr>
            <a:xfrm>
              <a:off x="3066277" y="2534237"/>
              <a:ext cx="8511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" pitchFamily="2" charset="0"/>
                </a:rPr>
                <a:t>$3.4B</a:t>
              </a:r>
              <a:endParaRPr lang="zh-CN" altLang="en-US" sz="1600" dirty="0">
                <a:solidFill>
                  <a:schemeClr val="bg1"/>
                </a:solidFill>
                <a:latin typeface="Times" pitchFamily="2" charset="0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85449788-BEA1-4741-89CB-67709F2699F5}"/>
                </a:ext>
              </a:extLst>
            </p:cNvPr>
            <p:cNvSpPr txBox="1"/>
            <p:nvPr/>
          </p:nvSpPr>
          <p:spPr>
            <a:xfrm>
              <a:off x="3280730" y="3077746"/>
              <a:ext cx="8511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" pitchFamily="2" charset="0"/>
                </a:rPr>
                <a:t>$1.7B</a:t>
              </a:r>
              <a:endParaRPr lang="zh-CN" altLang="en-US" sz="1600" dirty="0">
                <a:solidFill>
                  <a:schemeClr val="bg1"/>
                </a:solidFill>
                <a:latin typeface="Times" pitchFamily="2" charset="0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F64EC4E2-54C3-4531-802B-F597B7330CD9}"/>
                </a:ext>
              </a:extLst>
            </p:cNvPr>
            <p:cNvSpPr txBox="1"/>
            <p:nvPr/>
          </p:nvSpPr>
          <p:spPr>
            <a:xfrm>
              <a:off x="2188011" y="3024867"/>
              <a:ext cx="8511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" pitchFamily="2" charset="0"/>
                </a:rPr>
                <a:t>$9.1B</a:t>
              </a:r>
              <a:endParaRPr lang="zh-CN" altLang="en-US" sz="1600" dirty="0">
                <a:solidFill>
                  <a:schemeClr val="bg1"/>
                </a:solidFill>
                <a:latin typeface="Times" pitchFamily="2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76131D7-DAF7-435A-AB7B-E13E58307C4C}"/>
              </a:ext>
            </a:extLst>
          </p:cNvPr>
          <p:cNvGrpSpPr/>
          <p:nvPr/>
        </p:nvGrpSpPr>
        <p:grpSpPr>
          <a:xfrm>
            <a:off x="6693482" y="1243401"/>
            <a:ext cx="5456807" cy="3528857"/>
            <a:chOff x="6693482" y="1243401"/>
            <a:chExt cx="5456807" cy="3528857"/>
          </a:xfrm>
        </p:grpSpPr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555F7EA4-C661-4C72-9FA0-05FB9FD0113B}"/>
                </a:ext>
              </a:extLst>
            </p:cNvPr>
            <p:cNvSpPr/>
            <p:nvPr/>
          </p:nvSpPr>
          <p:spPr>
            <a:xfrm>
              <a:off x="7199965" y="1243401"/>
              <a:ext cx="3959440" cy="3528857"/>
            </a:xfrm>
            <a:prstGeom prst="roundRect">
              <a:avLst>
                <a:gd name="adj" fmla="val 4092"/>
              </a:avLst>
            </a:prstGeom>
            <a:solidFill>
              <a:schemeClr val="bg1"/>
            </a:solidFill>
            <a:ln>
              <a:solidFill>
                <a:srgbClr val="5893D9"/>
              </a:solidFill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aphicFrame>
          <p:nvGraphicFramePr>
            <p:cNvPr id="95" name="图表 94">
              <a:extLst>
                <a:ext uri="{FF2B5EF4-FFF2-40B4-BE49-F238E27FC236}">
                  <a16:creationId xmlns:a16="http://schemas.microsoft.com/office/drawing/2014/main" id="{759B81ED-3619-4C9E-8A14-F418377252E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35135851"/>
                </p:ext>
              </p:extLst>
            </p:nvPr>
          </p:nvGraphicFramePr>
          <p:xfrm>
            <a:off x="6693482" y="1431889"/>
            <a:ext cx="5456807" cy="31326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E474E6B-99A7-436F-B6E4-8C123CE9C8A4}"/>
                </a:ext>
              </a:extLst>
            </p:cNvPr>
            <p:cNvSpPr txBox="1"/>
            <p:nvPr/>
          </p:nvSpPr>
          <p:spPr>
            <a:xfrm>
              <a:off x="9603472" y="2627568"/>
              <a:ext cx="83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" pitchFamily="2" charset="0"/>
                </a:rPr>
                <a:t>$7.9B</a:t>
              </a:r>
              <a:endParaRPr lang="zh-CN" altLang="en-US" sz="1600" dirty="0">
                <a:solidFill>
                  <a:schemeClr val="bg1"/>
                </a:solidFill>
                <a:latin typeface="Times" pitchFamily="2" charset="0"/>
              </a:endParaRP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93A955FD-44B1-4C59-A053-2C082E17B1BC}"/>
                </a:ext>
              </a:extLst>
            </p:cNvPr>
            <p:cNvSpPr txBox="1"/>
            <p:nvPr/>
          </p:nvSpPr>
          <p:spPr>
            <a:xfrm>
              <a:off x="8512067" y="2838552"/>
              <a:ext cx="83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" pitchFamily="2" charset="0"/>
                </a:rPr>
                <a:t>$10.9B</a:t>
              </a:r>
              <a:endParaRPr lang="zh-CN" altLang="en-US" sz="1600" dirty="0">
                <a:solidFill>
                  <a:schemeClr val="bg1"/>
                </a:solidFill>
                <a:latin typeface="Times" pitchFamily="2" charset="0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274A014B-C9AF-4B5D-8141-D266EFF35C67}"/>
                </a:ext>
              </a:extLst>
            </p:cNvPr>
            <p:cNvSpPr txBox="1"/>
            <p:nvPr/>
          </p:nvSpPr>
          <p:spPr>
            <a:xfrm>
              <a:off x="9474359" y="3598450"/>
              <a:ext cx="838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Times" pitchFamily="2" charset="0"/>
                </a:rPr>
                <a:t>$2.0B</a:t>
              </a:r>
              <a:endParaRPr lang="zh-CN" altLang="en-US" sz="1600" dirty="0">
                <a:solidFill>
                  <a:schemeClr val="bg1"/>
                </a:solidFill>
                <a:latin typeface="Times" pitchFamily="2" charset="0"/>
              </a:endParaRPr>
            </a:p>
          </p:txBody>
        </p:sp>
      </p:grpSp>
      <p:sp>
        <p:nvSpPr>
          <p:cNvPr id="103" name="Rectangle 23">
            <a:extLst>
              <a:ext uri="{FF2B5EF4-FFF2-40B4-BE49-F238E27FC236}">
                <a16:creationId xmlns:a16="http://schemas.microsoft.com/office/drawing/2014/main" id="{3CF656D8-F9B7-4C89-A984-1C2BF4421EDF}"/>
              </a:ext>
            </a:extLst>
          </p:cNvPr>
          <p:cNvSpPr/>
          <p:nvPr/>
        </p:nvSpPr>
        <p:spPr>
          <a:xfrm>
            <a:off x="1130299" y="5042243"/>
            <a:ext cx="3959440" cy="362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noProof="1">
                <a:solidFill>
                  <a:srgbClr val="143DB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全球音频关键零组件产业规模预计：</a:t>
            </a:r>
          </a:p>
        </p:txBody>
      </p:sp>
      <p:sp>
        <p:nvSpPr>
          <p:cNvPr id="104" name="Rectangle 23">
            <a:extLst>
              <a:ext uri="{FF2B5EF4-FFF2-40B4-BE49-F238E27FC236}">
                <a16:creationId xmlns:a16="http://schemas.microsoft.com/office/drawing/2014/main" id="{B07F4FCE-4B49-48CA-90BC-CD56B15B0B00}"/>
              </a:ext>
            </a:extLst>
          </p:cNvPr>
          <p:cNvSpPr/>
          <p:nvPr/>
        </p:nvSpPr>
        <p:spPr>
          <a:xfrm>
            <a:off x="1130299" y="5385304"/>
            <a:ext cx="8860914" cy="39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将从</a:t>
            </a:r>
            <a:r>
              <a:rPr lang="en-US" altLang="zh-CN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年的  </a:t>
            </a:r>
            <a:r>
              <a:rPr lang="en-US" altLang="zh-CN" noProof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141</a:t>
            </a:r>
            <a:r>
              <a:rPr lang="zh-CN" altLang="en-US" noProof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亿美元 </a:t>
            </a: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，成长到</a:t>
            </a:r>
            <a:r>
              <a:rPr lang="en-US" altLang="zh-CN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</a:t>
            </a: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年的  </a:t>
            </a:r>
            <a:r>
              <a:rPr lang="en-US" altLang="zh-CN" noProof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208</a:t>
            </a:r>
            <a:r>
              <a:rPr lang="zh-CN" altLang="en-US" noProof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亿美元 </a:t>
            </a: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，年复合成长率</a:t>
            </a:r>
            <a:r>
              <a:rPr lang="en-US" altLang="zh-CN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(CAGR)</a:t>
            </a: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为 </a:t>
            </a:r>
            <a:r>
              <a:rPr lang="en-US" altLang="zh-CN" noProof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6.6%</a:t>
            </a:r>
          </a:p>
        </p:txBody>
      </p:sp>
      <p:sp>
        <p:nvSpPr>
          <p:cNvPr id="105" name="Rectangle 23">
            <a:extLst>
              <a:ext uri="{FF2B5EF4-FFF2-40B4-BE49-F238E27FC236}">
                <a16:creationId xmlns:a16="http://schemas.microsoft.com/office/drawing/2014/main" id="{73404206-C461-4E77-8D93-A791F4346456}"/>
              </a:ext>
            </a:extLst>
          </p:cNvPr>
          <p:cNvSpPr/>
          <p:nvPr/>
        </p:nvSpPr>
        <p:spPr>
          <a:xfrm>
            <a:off x="1130299" y="5732860"/>
            <a:ext cx="3959440" cy="362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noProof="1">
                <a:solidFill>
                  <a:srgbClr val="143DB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全球音频芯片在声学器件中占比预计：</a:t>
            </a:r>
          </a:p>
        </p:txBody>
      </p:sp>
      <p:sp>
        <p:nvSpPr>
          <p:cNvPr id="106" name="Rectangle 23">
            <a:extLst>
              <a:ext uri="{FF2B5EF4-FFF2-40B4-BE49-F238E27FC236}">
                <a16:creationId xmlns:a16="http://schemas.microsoft.com/office/drawing/2014/main" id="{C2879819-E985-430B-AB23-E6ACCB67AD8E}"/>
              </a:ext>
            </a:extLst>
          </p:cNvPr>
          <p:cNvSpPr/>
          <p:nvPr/>
        </p:nvSpPr>
        <p:spPr>
          <a:xfrm>
            <a:off x="1130298" y="6127835"/>
            <a:ext cx="8079689" cy="39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在声学器件市场规模占比将逐渐增大，由</a:t>
            </a:r>
            <a:r>
              <a:rPr lang="en-US" altLang="zh-CN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2018</a:t>
            </a: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年的 </a:t>
            </a:r>
            <a:r>
              <a:rPr lang="en-US" altLang="zh-CN" noProof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23.9%</a:t>
            </a:r>
            <a:r>
              <a:rPr lang="en-US" altLang="zh-CN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成长到</a:t>
            </a:r>
            <a:r>
              <a:rPr lang="en-US" altLang="zh-CN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2024</a:t>
            </a:r>
            <a:r>
              <a:rPr lang="zh-CN" altLang="en-US" sz="16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年的  </a:t>
            </a:r>
            <a:r>
              <a:rPr lang="en-US" altLang="zh-CN" noProof="1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38.0%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1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5" grpId="0"/>
      <p:bldP spid="7" grpId="0" animBg="1"/>
      <p:bldP spid="86" grpId="0"/>
      <p:bldP spid="103" grpId="0"/>
      <p:bldP spid="104" grpId="0"/>
      <p:bldP spid="105" grpId="0"/>
      <p:bldP spid="1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BB7AC8C-59E3-424A-83DF-C4FC6ABC6F92}"/>
              </a:ext>
            </a:extLst>
          </p:cNvPr>
          <p:cNvSpPr txBox="1"/>
          <p:nvPr/>
        </p:nvSpPr>
        <p:spPr>
          <a:xfrm>
            <a:off x="1032386" y="337035"/>
            <a:ext cx="8186857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高性能的音频处理算法，将持续引领高端音频芯片技术发展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F7AAB06-A9AA-45E7-9123-22A252F1C0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506" y="337035"/>
            <a:ext cx="647880" cy="624061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FB0C1037-559E-447C-A804-BB73A15CAA4A}"/>
              </a:ext>
            </a:extLst>
          </p:cNvPr>
          <p:cNvSpPr/>
          <p:nvPr/>
        </p:nvSpPr>
        <p:spPr>
          <a:xfrm>
            <a:off x="198252" y="2256317"/>
            <a:ext cx="2422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音频处理发展现状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3A1D228-9BE8-433A-8E03-849CF0DDAE4E}"/>
              </a:ext>
            </a:extLst>
          </p:cNvPr>
          <p:cNvSpPr txBox="1"/>
          <p:nvPr/>
        </p:nvSpPr>
        <p:spPr>
          <a:xfrm>
            <a:off x="204749" y="2648324"/>
            <a:ext cx="2125077" cy="375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主动降噪渐成标配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2F25B6A-6FF0-4660-98A5-8BF4E6F383E4}"/>
              </a:ext>
            </a:extLst>
          </p:cNvPr>
          <p:cNvSpPr/>
          <p:nvPr/>
        </p:nvSpPr>
        <p:spPr>
          <a:xfrm>
            <a:off x="5647924" y="2797514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市场关注维度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C449073-758E-4A2A-ADAD-2966C17E98B5}"/>
              </a:ext>
            </a:extLst>
          </p:cNvPr>
          <p:cNvSpPr txBox="1"/>
          <p:nvPr/>
        </p:nvSpPr>
        <p:spPr>
          <a:xfrm>
            <a:off x="5647924" y="3181690"/>
            <a:ext cx="4410235" cy="886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根据高通的市场调研，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65%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的被调研对象认为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清晰的音质至关重要，“高音质”已连续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年成为消费者最期待特性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B40C17EE-4722-4C7B-B4D4-0B55D9438B1C}"/>
              </a:ext>
            </a:extLst>
          </p:cNvPr>
          <p:cNvSpPr/>
          <p:nvPr/>
        </p:nvSpPr>
        <p:spPr>
          <a:xfrm>
            <a:off x="1500597" y="4816001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下一代产品基本要求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0D26831-EE21-494E-ABA2-BCD28485BBD1}"/>
              </a:ext>
            </a:extLst>
          </p:cNvPr>
          <p:cNvSpPr txBox="1"/>
          <p:nvPr/>
        </p:nvSpPr>
        <p:spPr>
          <a:xfrm>
            <a:off x="1502631" y="5201839"/>
            <a:ext cx="2534608" cy="61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降噪算法能力和软硬件协同能力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4412566E-4CC8-4EE3-8BEB-7EBB66BA06F3}"/>
              </a:ext>
            </a:extLst>
          </p:cNvPr>
          <p:cNvSpPr/>
          <p:nvPr/>
        </p:nvSpPr>
        <p:spPr>
          <a:xfrm>
            <a:off x="7852544" y="5090130"/>
            <a:ext cx="34409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产品终局取决于性能差异营造的高竞争优势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05D8B10-2BE7-4322-B950-29097AD7A085}"/>
              </a:ext>
            </a:extLst>
          </p:cNvPr>
          <p:cNvSpPr txBox="1"/>
          <p:nvPr/>
        </p:nvSpPr>
        <p:spPr>
          <a:xfrm>
            <a:off x="7853041" y="5762298"/>
            <a:ext cx="3794090" cy="886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更好降噪效果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更高音质品质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143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支持智能语音等高阶功能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43DB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43C4B089-9D2C-4A55-A597-FCDEFC06B2DD}"/>
              </a:ext>
            </a:extLst>
          </p:cNvPr>
          <p:cNvSpPr/>
          <p:nvPr/>
        </p:nvSpPr>
        <p:spPr>
          <a:xfrm>
            <a:off x="1544249" y="1296016"/>
            <a:ext cx="5981909" cy="4340058"/>
          </a:xfrm>
          <a:custGeom>
            <a:avLst/>
            <a:gdLst>
              <a:gd name="connsiteX0" fmla="*/ 13908 w 8903040"/>
              <a:gd name="connsiteY0" fmla="*/ 11 h 5252498"/>
              <a:gd name="connsiteX1" fmla="*/ 582360 w 8903040"/>
              <a:gd name="connsiteY1" fmla="*/ 6202 h 5252498"/>
              <a:gd name="connsiteX2" fmla="*/ 1150526 w 8903040"/>
              <a:gd name="connsiteY2" fmla="*/ 25442 h 5252498"/>
              <a:gd name="connsiteX3" fmla="*/ 1718121 w 8903040"/>
              <a:gd name="connsiteY3" fmla="*/ 65447 h 5252498"/>
              <a:gd name="connsiteX4" fmla="*/ 2001108 w 8903040"/>
              <a:gd name="connsiteY4" fmla="*/ 102023 h 5252498"/>
              <a:gd name="connsiteX5" fmla="*/ 2141888 w 8903040"/>
              <a:gd name="connsiteY5" fmla="*/ 130598 h 5252498"/>
              <a:gd name="connsiteX6" fmla="*/ 2211802 w 8903040"/>
              <a:gd name="connsiteY6" fmla="*/ 150601 h 5252498"/>
              <a:gd name="connsiteX7" fmla="*/ 2280858 w 8903040"/>
              <a:gd name="connsiteY7" fmla="*/ 179557 h 5252498"/>
              <a:gd name="connsiteX8" fmla="*/ 2314195 w 8903040"/>
              <a:gd name="connsiteY8" fmla="*/ 202512 h 5252498"/>
              <a:gd name="connsiteX9" fmla="*/ 2340389 w 8903040"/>
              <a:gd name="connsiteY9" fmla="*/ 242993 h 5252498"/>
              <a:gd name="connsiteX10" fmla="*/ 2342103 w 8903040"/>
              <a:gd name="connsiteY10" fmla="*/ 256900 h 5252498"/>
              <a:gd name="connsiteX11" fmla="*/ 2341723 w 8903040"/>
              <a:gd name="connsiteY11" fmla="*/ 267568 h 5252498"/>
              <a:gd name="connsiteX12" fmla="*/ 2338579 w 8903040"/>
              <a:gd name="connsiteY12" fmla="*/ 288428 h 5252498"/>
              <a:gd name="connsiteX13" fmla="*/ 2324482 w 8903040"/>
              <a:gd name="connsiteY13" fmla="*/ 327004 h 5252498"/>
              <a:gd name="connsiteX14" fmla="*/ 2278000 w 8903040"/>
              <a:gd name="connsiteY14" fmla="*/ 389202 h 5252498"/>
              <a:gd name="connsiteX15" fmla="*/ 2221517 w 8903040"/>
              <a:gd name="connsiteY15" fmla="*/ 437684 h 5252498"/>
              <a:gd name="connsiteX16" fmla="*/ 2098454 w 8903040"/>
              <a:gd name="connsiteY16" fmla="*/ 514646 h 5252498"/>
              <a:gd name="connsiteX17" fmla="*/ 1970438 w 8903040"/>
              <a:gd name="connsiteY17" fmla="*/ 579131 h 5252498"/>
              <a:gd name="connsiteX18" fmla="*/ 1455802 w 8903040"/>
              <a:gd name="connsiteY18" fmla="*/ 816970 h 5252498"/>
              <a:gd name="connsiteX19" fmla="*/ 1334930 w 8903040"/>
              <a:gd name="connsiteY19" fmla="*/ 886979 h 5252498"/>
              <a:gd name="connsiteX20" fmla="*/ 1226535 w 8903040"/>
              <a:gd name="connsiteY20" fmla="*/ 970513 h 5252498"/>
              <a:gd name="connsiteX21" fmla="*/ 1153098 w 8903040"/>
              <a:gd name="connsiteY21" fmla="*/ 1075669 h 5252498"/>
              <a:gd name="connsiteX22" fmla="*/ 1144620 w 8903040"/>
              <a:gd name="connsiteY22" fmla="*/ 1135105 h 5252498"/>
              <a:gd name="connsiteX23" fmla="*/ 1146240 w 8903040"/>
              <a:gd name="connsiteY23" fmla="*/ 1150154 h 5252498"/>
              <a:gd name="connsiteX24" fmla="*/ 1149288 w 8903040"/>
              <a:gd name="connsiteY24" fmla="*/ 1161489 h 5252498"/>
              <a:gd name="connsiteX25" fmla="*/ 1163099 w 8903040"/>
              <a:gd name="connsiteY25" fmla="*/ 1182539 h 5252498"/>
              <a:gd name="connsiteX26" fmla="*/ 1213010 w 8903040"/>
              <a:gd name="connsiteY26" fmla="*/ 1217115 h 5252498"/>
              <a:gd name="connsiteX27" fmla="*/ 1275208 w 8903040"/>
              <a:gd name="connsiteY27" fmla="*/ 1241404 h 5252498"/>
              <a:gd name="connsiteX28" fmla="*/ 1409796 w 8903040"/>
              <a:gd name="connsiteY28" fmla="*/ 1272646 h 5252498"/>
              <a:gd name="connsiteX29" fmla="*/ 1689165 w 8903040"/>
              <a:gd name="connsiteY29" fmla="*/ 1303983 h 5252498"/>
              <a:gd name="connsiteX30" fmla="*/ 2255045 w 8903040"/>
              <a:gd name="connsiteY30" fmla="*/ 1322557 h 5252498"/>
              <a:gd name="connsiteX31" fmla="*/ 2822640 w 8903040"/>
              <a:gd name="connsiteY31" fmla="*/ 1321700 h 5252498"/>
              <a:gd name="connsiteX32" fmla="*/ 3959639 w 8903040"/>
              <a:gd name="connsiteY32" fmla="*/ 1319795 h 5252498"/>
              <a:gd name="connsiteX33" fmla="*/ 4528948 w 8903040"/>
              <a:gd name="connsiteY33" fmla="*/ 1339416 h 5252498"/>
              <a:gd name="connsiteX34" fmla="*/ 5097781 w 8903040"/>
              <a:gd name="connsiteY34" fmla="*/ 1398471 h 5252498"/>
              <a:gd name="connsiteX35" fmla="*/ 5379626 w 8903040"/>
              <a:gd name="connsiteY35" fmla="*/ 1462098 h 5252498"/>
              <a:gd name="connsiteX36" fmla="*/ 5517548 w 8903040"/>
              <a:gd name="connsiteY36" fmla="*/ 1513247 h 5252498"/>
              <a:gd name="connsiteX37" fmla="*/ 5647850 w 8903040"/>
              <a:gd name="connsiteY37" fmla="*/ 1591067 h 5252498"/>
              <a:gd name="connsiteX38" fmla="*/ 5745577 w 8903040"/>
              <a:gd name="connsiteY38" fmla="*/ 1719845 h 5252498"/>
              <a:gd name="connsiteX39" fmla="*/ 5761103 w 8903040"/>
              <a:gd name="connsiteY39" fmla="*/ 1802808 h 5252498"/>
              <a:gd name="connsiteX40" fmla="*/ 5754911 w 8903040"/>
              <a:gd name="connsiteY40" fmla="*/ 1881103 h 5252498"/>
              <a:gd name="connsiteX41" fmla="*/ 5701095 w 8903040"/>
              <a:gd name="connsiteY41" fmla="*/ 2027502 h 5252498"/>
              <a:gd name="connsiteX42" fmla="*/ 5605940 w 8903040"/>
              <a:gd name="connsiteY42" fmla="*/ 2146946 h 5252498"/>
              <a:gd name="connsiteX43" fmla="*/ 5364481 w 8903040"/>
              <a:gd name="connsiteY43" fmla="*/ 2316300 h 5252498"/>
              <a:gd name="connsiteX44" fmla="*/ 5100925 w 8903040"/>
              <a:gd name="connsiteY44" fmla="*/ 2434982 h 5252498"/>
              <a:gd name="connsiteX45" fmla="*/ 4558571 w 8903040"/>
              <a:gd name="connsiteY45" fmla="*/ 2614814 h 5252498"/>
              <a:gd name="connsiteX46" fmla="*/ 4018218 w 8903040"/>
              <a:gd name="connsiteY46" fmla="*/ 2784168 h 5252498"/>
              <a:gd name="connsiteX47" fmla="*/ 3756280 w 8903040"/>
              <a:gd name="connsiteY47" fmla="*/ 2884467 h 5252498"/>
              <a:gd name="connsiteX48" fmla="*/ 3510631 w 8903040"/>
              <a:gd name="connsiteY48" fmla="*/ 3010959 h 5252498"/>
              <a:gd name="connsiteX49" fmla="*/ 3310224 w 8903040"/>
              <a:gd name="connsiteY49" fmla="*/ 3184885 h 5252498"/>
              <a:gd name="connsiteX50" fmla="*/ 3227357 w 8903040"/>
              <a:gd name="connsiteY50" fmla="*/ 3418248 h 5252498"/>
              <a:gd name="connsiteX51" fmla="*/ 3280316 w 8903040"/>
              <a:gd name="connsiteY51" fmla="*/ 3674089 h 5252498"/>
              <a:gd name="connsiteX52" fmla="*/ 3426525 w 8903040"/>
              <a:gd name="connsiteY52" fmla="*/ 3896688 h 5252498"/>
              <a:gd name="connsiteX53" fmla="*/ 3630264 w 8903040"/>
              <a:gd name="connsiteY53" fmla="*/ 4078330 h 5252498"/>
              <a:gd name="connsiteX54" fmla="*/ 3744564 w 8903040"/>
              <a:gd name="connsiteY54" fmla="*/ 4156054 h 5252498"/>
              <a:gd name="connsiteX55" fmla="*/ 3864294 w 8903040"/>
              <a:gd name="connsiteY55" fmla="*/ 4226539 h 5252498"/>
              <a:gd name="connsiteX56" fmla="*/ 4114897 w 8903040"/>
              <a:gd name="connsiteY56" fmla="*/ 4349697 h 5252498"/>
              <a:gd name="connsiteX57" fmla="*/ 4375215 w 8903040"/>
              <a:gd name="connsiteY57" fmla="*/ 4454092 h 5252498"/>
              <a:gd name="connsiteX58" fmla="*/ 4912520 w 8903040"/>
              <a:gd name="connsiteY58" fmla="*/ 4622398 h 5252498"/>
              <a:gd name="connsiteX59" fmla="*/ 5462017 w 8903040"/>
              <a:gd name="connsiteY59" fmla="*/ 4752414 h 5252498"/>
              <a:gd name="connsiteX60" fmla="*/ 6578252 w 8903040"/>
              <a:gd name="connsiteY60" fmla="*/ 4937390 h 5252498"/>
              <a:gd name="connsiteX61" fmla="*/ 7705059 w 8903040"/>
              <a:gd name="connsiteY61" fmla="*/ 5053785 h 5252498"/>
              <a:gd name="connsiteX62" fmla="*/ 8270369 w 8903040"/>
              <a:gd name="connsiteY62" fmla="*/ 5091695 h 5252498"/>
              <a:gd name="connsiteX63" fmla="*/ 8835582 w 8903040"/>
              <a:gd name="connsiteY63" fmla="*/ 5115507 h 5252498"/>
              <a:gd name="connsiteX64" fmla="*/ 8836248 w 8903040"/>
              <a:gd name="connsiteY64" fmla="*/ 5115507 h 5252498"/>
              <a:gd name="connsiteX65" fmla="*/ 8903019 w 8903040"/>
              <a:gd name="connsiteY65" fmla="*/ 5185706 h 5252498"/>
              <a:gd name="connsiteX66" fmla="*/ 8832819 w 8903040"/>
              <a:gd name="connsiteY66" fmla="*/ 5252477 h 5252498"/>
              <a:gd name="connsiteX67" fmla="*/ 8832438 w 8903040"/>
              <a:gd name="connsiteY67" fmla="*/ 5252477 h 5252498"/>
              <a:gd name="connsiteX68" fmla="*/ 8262653 w 8903040"/>
              <a:gd name="connsiteY68" fmla="*/ 5225045 h 5252498"/>
              <a:gd name="connsiteX69" fmla="*/ 7694582 w 8903040"/>
              <a:gd name="connsiteY69" fmla="*/ 5183516 h 5252498"/>
              <a:gd name="connsiteX70" fmla="*/ 6561964 w 8903040"/>
              <a:gd name="connsiteY70" fmla="*/ 5059691 h 5252498"/>
              <a:gd name="connsiteX71" fmla="*/ 5438014 w 8903040"/>
              <a:gd name="connsiteY71" fmla="*/ 4866429 h 5252498"/>
              <a:gd name="connsiteX72" fmla="*/ 4882802 w 8903040"/>
              <a:gd name="connsiteY72" fmla="*/ 4731555 h 5252498"/>
              <a:gd name="connsiteX73" fmla="*/ 4337210 w 8903040"/>
              <a:gd name="connsiteY73" fmla="*/ 4557056 h 5252498"/>
              <a:gd name="connsiteX74" fmla="*/ 4070986 w 8903040"/>
              <a:gd name="connsiteY74" fmla="*/ 4448472 h 5252498"/>
              <a:gd name="connsiteX75" fmla="*/ 3812668 w 8903040"/>
              <a:gd name="connsiteY75" fmla="*/ 4319598 h 5252498"/>
              <a:gd name="connsiteX76" fmla="*/ 3688081 w 8903040"/>
              <a:gd name="connsiteY76" fmla="*/ 4245208 h 5252498"/>
              <a:gd name="connsiteX77" fmla="*/ 3568066 w 8903040"/>
              <a:gd name="connsiteY77" fmla="*/ 4162531 h 5252498"/>
              <a:gd name="connsiteX78" fmla="*/ 3349848 w 8903040"/>
              <a:gd name="connsiteY78" fmla="*/ 3965363 h 5252498"/>
              <a:gd name="connsiteX79" fmla="*/ 3187352 w 8903040"/>
              <a:gd name="connsiteY79" fmla="*/ 3714094 h 5252498"/>
              <a:gd name="connsiteX80" fmla="*/ 3127916 w 8903040"/>
              <a:gd name="connsiteY80" fmla="*/ 3417295 h 5252498"/>
              <a:gd name="connsiteX81" fmla="*/ 3156300 w 8903040"/>
              <a:gd name="connsiteY81" fmla="*/ 3261847 h 5252498"/>
              <a:gd name="connsiteX82" fmla="*/ 3232691 w 8903040"/>
              <a:gd name="connsiteY82" fmla="*/ 3125354 h 5252498"/>
              <a:gd name="connsiteX83" fmla="*/ 3459576 w 8903040"/>
              <a:gd name="connsiteY83" fmla="*/ 2929425 h 5252498"/>
              <a:gd name="connsiteX84" fmla="*/ 3719133 w 8903040"/>
              <a:gd name="connsiteY84" fmla="*/ 2797408 h 5252498"/>
              <a:gd name="connsiteX85" fmla="*/ 3988214 w 8903040"/>
              <a:gd name="connsiteY85" fmla="*/ 2696062 h 5252498"/>
              <a:gd name="connsiteX86" fmla="*/ 4532949 w 8903040"/>
              <a:gd name="connsiteY86" fmla="*/ 2528708 h 5252498"/>
              <a:gd name="connsiteX87" fmla="*/ 5069873 w 8903040"/>
              <a:gd name="connsiteY87" fmla="*/ 2354210 h 5252498"/>
              <a:gd name="connsiteX88" fmla="*/ 5324667 w 8903040"/>
              <a:gd name="connsiteY88" fmla="*/ 2241243 h 5252498"/>
              <a:gd name="connsiteX89" fmla="*/ 5547933 w 8903040"/>
              <a:gd name="connsiteY89" fmla="*/ 2087033 h 5252498"/>
              <a:gd name="connsiteX90" fmla="*/ 5629943 w 8903040"/>
              <a:gd name="connsiteY90" fmla="*/ 1985592 h 5252498"/>
              <a:gd name="connsiteX91" fmla="*/ 5674329 w 8903040"/>
              <a:gd name="connsiteY91" fmla="*/ 1867196 h 5252498"/>
              <a:gd name="connsiteX92" fmla="*/ 5679663 w 8903040"/>
              <a:gd name="connsiteY92" fmla="*/ 1804141 h 5252498"/>
              <a:gd name="connsiteX93" fmla="*/ 5669567 w 8903040"/>
              <a:gd name="connsiteY93" fmla="*/ 1748134 h 5252498"/>
              <a:gd name="connsiteX94" fmla="*/ 5597272 w 8903040"/>
              <a:gd name="connsiteY94" fmla="*/ 1653551 h 5252498"/>
              <a:gd name="connsiteX95" fmla="*/ 5484592 w 8903040"/>
              <a:gd name="connsiteY95" fmla="*/ 1585733 h 5252498"/>
              <a:gd name="connsiteX96" fmla="*/ 5356576 w 8903040"/>
              <a:gd name="connsiteY96" fmla="*/ 1537536 h 5252498"/>
              <a:gd name="connsiteX97" fmla="*/ 5085018 w 8903040"/>
              <a:gd name="connsiteY97" fmla="*/ 1474671 h 5252498"/>
              <a:gd name="connsiteX98" fmla="*/ 4524567 w 8903040"/>
              <a:gd name="connsiteY98" fmla="*/ 1413330 h 5252498"/>
              <a:gd name="connsiteX99" fmla="*/ 3958591 w 8903040"/>
              <a:gd name="connsiteY99" fmla="*/ 1390661 h 5252498"/>
              <a:gd name="connsiteX100" fmla="*/ 2823211 w 8903040"/>
              <a:gd name="connsiteY100" fmla="*/ 1386089 h 5252498"/>
              <a:gd name="connsiteX101" fmla="*/ 2254664 w 8903040"/>
              <a:gd name="connsiteY101" fmla="*/ 1383708 h 5252498"/>
              <a:gd name="connsiteX102" fmla="*/ 1685259 w 8903040"/>
              <a:gd name="connsiteY102" fmla="*/ 1361705 h 5252498"/>
              <a:gd name="connsiteX103" fmla="*/ 1400462 w 8903040"/>
              <a:gd name="connsiteY103" fmla="*/ 1327986 h 5252498"/>
              <a:gd name="connsiteX104" fmla="*/ 1258730 w 8903040"/>
              <a:gd name="connsiteY104" fmla="*/ 1294172 h 5252498"/>
              <a:gd name="connsiteX105" fmla="*/ 1188912 w 8903040"/>
              <a:gd name="connsiteY105" fmla="*/ 1266359 h 5252498"/>
              <a:gd name="connsiteX106" fmla="*/ 1123380 w 8903040"/>
              <a:gd name="connsiteY106" fmla="*/ 1219592 h 5252498"/>
              <a:gd name="connsiteX107" fmla="*/ 1098996 w 8903040"/>
              <a:gd name="connsiteY107" fmla="*/ 1181301 h 5252498"/>
              <a:gd name="connsiteX108" fmla="*/ 1092995 w 8903040"/>
              <a:gd name="connsiteY108" fmla="*/ 1158441 h 5252498"/>
              <a:gd name="connsiteX109" fmla="*/ 1090899 w 8903040"/>
              <a:gd name="connsiteY109" fmla="*/ 1138153 h 5252498"/>
              <a:gd name="connsiteX110" fmla="*/ 1102806 w 8903040"/>
              <a:gd name="connsiteY110" fmla="*/ 1057952 h 5252498"/>
              <a:gd name="connsiteX111" fmla="*/ 1190436 w 8903040"/>
              <a:gd name="connsiteY111" fmla="*/ 932318 h 5252498"/>
              <a:gd name="connsiteX112" fmla="*/ 1307212 w 8903040"/>
              <a:gd name="connsiteY112" fmla="*/ 843354 h 5252498"/>
              <a:gd name="connsiteX113" fmla="*/ 1432466 w 8903040"/>
              <a:gd name="connsiteY113" fmla="*/ 771821 h 5252498"/>
              <a:gd name="connsiteX114" fmla="*/ 1950531 w 8903040"/>
              <a:gd name="connsiteY114" fmla="*/ 536078 h 5252498"/>
              <a:gd name="connsiteX115" fmla="*/ 2076546 w 8903040"/>
              <a:gd name="connsiteY115" fmla="*/ 473594 h 5252498"/>
              <a:gd name="connsiteX116" fmla="*/ 2194561 w 8903040"/>
              <a:gd name="connsiteY116" fmla="*/ 400823 h 5252498"/>
              <a:gd name="connsiteX117" fmla="*/ 2245996 w 8903040"/>
              <a:gd name="connsiteY117" fmla="*/ 357293 h 5252498"/>
              <a:gd name="connsiteX118" fmla="*/ 2284668 w 8903040"/>
              <a:gd name="connsiteY118" fmla="*/ 306525 h 5252498"/>
              <a:gd name="connsiteX119" fmla="*/ 2295145 w 8903040"/>
              <a:gd name="connsiteY119" fmla="*/ 278712 h 5252498"/>
              <a:gd name="connsiteX120" fmla="*/ 2297336 w 8903040"/>
              <a:gd name="connsiteY120" fmla="*/ 264425 h 5252498"/>
              <a:gd name="connsiteX121" fmla="*/ 2297622 w 8903040"/>
              <a:gd name="connsiteY121" fmla="*/ 257376 h 5252498"/>
              <a:gd name="connsiteX122" fmla="*/ 2297145 w 8903040"/>
              <a:gd name="connsiteY122" fmla="*/ 253661 h 5252498"/>
              <a:gd name="connsiteX123" fmla="*/ 2284763 w 8903040"/>
              <a:gd name="connsiteY123" fmla="*/ 235850 h 5252498"/>
              <a:gd name="connsiteX124" fmla="*/ 2259807 w 8903040"/>
              <a:gd name="connsiteY124" fmla="*/ 218609 h 5252498"/>
              <a:gd name="connsiteX125" fmla="*/ 2198181 w 8903040"/>
              <a:gd name="connsiteY125" fmla="*/ 192320 h 5252498"/>
              <a:gd name="connsiteX126" fmla="*/ 2131696 w 8903040"/>
              <a:gd name="connsiteY126" fmla="*/ 172794 h 5252498"/>
              <a:gd name="connsiteX127" fmla="*/ 1994346 w 8903040"/>
              <a:gd name="connsiteY127" fmla="*/ 143933 h 5252498"/>
              <a:gd name="connsiteX128" fmla="*/ 1714311 w 8903040"/>
              <a:gd name="connsiteY128" fmla="*/ 105643 h 5252498"/>
              <a:gd name="connsiteX129" fmla="*/ 1149002 w 8903040"/>
              <a:gd name="connsiteY129" fmla="*/ 61733 h 5252498"/>
              <a:gd name="connsiteX130" fmla="*/ 581883 w 8903040"/>
              <a:gd name="connsiteY130" fmla="*/ 38396 h 5252498"/>
              <a:gd name="connsiteX131" fmla="*/ 13908 w 8903040"/>
              <a:gd name="connsiteY131" fmla="*/ 27824 h 5252498"/>
              <a:gd name="connsiteX132" fmla="*/ 13812 w 8903040"/>
              <a:gd name="connsiteY132" fmla="*/ 27824 h 5252498"/>
              <a:gd name="connsiteX133" fmla="*/ 1 w 8903040"/>
              <a:gd name="connsiteY133" fmla="*/ 13822 h 5252498"/>
              <a:gd name="connsiteX134" fmla="*/ 13908 w 8903040"/>
              <a:gd name="connsiteY134" fmla="*/ 11 h 525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8903040" h="5252498">
                <a:moveTo>
                  <a:pt x="13908" y="11"/>
                </a:moveTo>
                <a:cubicBezTo>
                  <a:pt x="203455" y="-180"/>
                  <a:pt x="392907" y="2201"/>
                  <a:pt x="582360" y="6202"/>
                </a:cubicBezTo>
                <a:cubicBezTo>
                  <a:pt x="771812" y="10298"/>
                  <a:pt x="961264" y="16394"/>
                  <a:pt x="1150526" y="25442"/>
                </a:cubicBezTo>
                <a:cubicBezTo>
                  <a:pt x="1339883" y="34682"/>
                  <a:pt x="1529145" y="46493"/>
                  <a:pt x="1718121" y="65447"/>
                </a:cubicBezTo>
                <a:cubicBezTo>
                  <a:pt x="1812609" y="75068"/>
                  <a:pt x="1907001" y="86307"/>
                  <a:pt x="2001108" y="102023"/>
                </a:cubicBezTo>
                <a:cubicBezTo>
                  <a:pt x="2048162" y="109929"/>
                  <a:pt x="2095120" y="118978"/>
                  <a:pt x="2141888" y="130598"/>
                </a:cubicBezTo>
                <a:cubicBezTo>
                  <a:pt x="2165224" y="136409"/>
                  <a:pt x="2188560" y="142886"/>
                  <a:pt x="2211802" y="150601"/>
                </a:cubicBezTo>
                <a:cubicBezTo>
                  <a:pt x="2234947" y="158411"/>
                  <a:pt x="2258093" y="167270"/>
                  <a:pt x="2280858" y="179557"/>
                </a:cubicBezTo>
                <a:cubicBezTo>
                  <a:pt x="2292192" y="185843"/>
                  <a:pt x="2303432" y="192892"/>
                  <a:pt x="2314195" y="202512"/>
                </a:cubicBezTo>
                <a:cubicBezTo>
                  <a:pt x="2324673" y="212037"/>
                  <a:pt x="2335722" y="224705"/>
                  <a:pt x="2340389" y="242993"/>
                </a:cubicBezTo>
                <a:cubicBezTo>
                  <a:pt x="2341437" y="247470"/>
                  <a:pt x="2342103" y="252233"/>
                  <a:pt x="2342103" y="256900"/>
                </a:cubicBezTo>
                <a:cubicBezTo>
                  <a:pt x="2342008" y="260615"/>
                  <a:pt x="2342008" y="264044"/>
                  <a:pt x="2341723" y="267568"/>
                </a:cubicBezTo>
                <a:cubicBezTo>
                  <a:pt x="2341151" y="274616"/>
                  <a:pt x="2340198" y="281570"/>
                  <a:pt x="2338579" y="288428"/>
                </a:cubicBezTo>
                <a:cubicBezTo>
                  <a:pt x="2335531" y="302048"/>
                  <a:pt x="2330578" y="315002"/>
                  <a:pt x="2324482" y="327004"/>
                </a:cubicBezTo>
                <a:cubicBezTo>
                  <a:pt x="2312195" y="351007"/>
                  <a:pt x="2295717" y="371200"/>
                  <a:pt x="2278000" y="389202"/>
                </a:cubicBezTo>
                <a:cubicBezTo>
                  <a:pt x="2260284" y="407204"/>
                  <a:pt x="2241138" y="423111"/>
                  <a:pt x="2221517" y="437684"/>
                </a:cubicBezTo>
                <a:cubicBezTo>
                  <a:pt x="2182083" y="466926"/>
                  <a:pt x="2140554" y="491596"/>
                  <a:pt x="2098454" y="514646"/>
                </a:cubicBezTo>
                <a:cubicBezTo>
                  <a:pt x="2056258" y="537602"/>
                  <a:pt x="2013491" y="558747"/>
                  <a:pt x="1970438" y="579131"/>
                </a:cubicBezTo>
                <a:cubicBezTo>
                  <a:pt x="1798321" y="660379"/>
                  <a:pt x="1621918" y="729911"/>
                  <a:pt x="1455802" y="816970"/>
                </a:cubicBezTo>
                <a:cubicBezTo>
                  <a:pt x="1414368" y="838782"/>
                  <a:pt x="1373792" y="861833"/>
                  <a:pt x="1334930" y="886979"/>
                </a:cubicBezTo>
                <a:cubicBezTo>
                  <a:pt x="1296163" y="912125"/>
                  <a:pt x="1259016" y="939461"/>
                  <a:pt x="1226535" y="970513"/>
                </a:cubicBezTo>
                <a:cubicBezTo>
                  <a:pt x="1194246" y="1001469"/>
                  <a:pt x="1166623" y="1036712"/>
                  <a:pt x="1153098" y="1075669"/>
                </a:cubicBezTo>
                <a:cubicBezTo>
                  <a:pt x="1146335" y="1095005"/>
                  <a:pt x="1143382" y="1115102"/>
                  <a:pt x="1144620" y="1135105"/>
                </a:cubicBezTo>
                <a:cubicBezTo>
                  <a:pt x="1145001" y="1140153"/>
                  <a:pt x="1145478" y="1145106"/>
                  <a:pt x="1146240" y="1150154"/>
                </a:cubicBezTo>
                <a:cubicBezTo>
                  <a:pt x="1146906" y="1154346"/>
                  <a:pt x="1147859" y="1157775"/>
                  <a:pt x="1149288" y="1161489"/>
                </a:cubicBezTo>
                <a:cubicBezTo>
                  <a:pt x="1152240" y="1168728"/>
                  <a:pt x="1156908" y="1175872"/>
                  <a:pt x="1163099" y="1182539"/>
                </a:cubicBezTo>
                <a:cubicBezTo>
                  <a:pt x="1175672" y="1196065"/>
                  <a:pt x="1193674" y="1207590"/>
                  <a:pt x="1213010" y="1217115"/>
                </a:cubicBezTo>
                <a:cubicBezTo>
                  <a:pt x="1232441" y="1226735"/>
                  <a:pt x="1253586" y="1234641"/>
                  <a:pt x="1275208" y="1241404"/>
                </a:cubicBezTo>
                <a:cubicBezTo>
                  <a:pt x="1318547" y="1255025"/>
                  <a:pt x="1363981" y="1264645"/>
                  <a:pt x="1409796" y="1272646"/>
                </a:cubicBezTo>
                <a:cubicBezTo>
                  <a:pt x="1501617" y="1288362"/>
                  <a:pt x="1595343" y="1297221"/>
                  <a:pt x="1689165" y="1303983"/>
                </a:cubicBezTo>
                <a:cubicBezTo>
                  <a:pt x="1876998" y="1317033"/>
                  <a:pt x="2066069" y="1320747"/>
                  <a:pt x="2255045" y="1322557"/>
                </a:cubicBezTo>
                <a:cubicBezTo>
                  <a:pt x="2444116" y="1324176"/>
                  <a:pt x="2633378" y="1323033"/>
                  <a:pt x="2822640" y="1321700"/>
                </a:cubicBezTo>
                <a:cubicBezTo>
                  <a:pt x="3201258" y="1318842"/>
                  <a:pt x="3580163" y="1314175"/>
                  <a:pt x="3959639" y="1319795"/>
                </a:cubicBezTo>
                <a:cubicBezTo>
                  <a:pt x="4149282" y="1322747"/>
                  <a:pt x="4339115" y="1328177"/>
                  <a:pt x="4528948" y="1339416"/>
                </a:cubicBezTo>
                <a:cubicBezTo>
                  <a:pt x="4718686" y="1350941"/>
                  <a:pt x="4908710" y="1367229"/>
                  <a:pt x="5097781" y="1398471"/>
                </a:cubicBezTo>
                <a:cubicBezTo>
                  <a:pt x="5192269" y="1414378"/>
                  <a:pt x="5286567" y="1433904"/>
                  <a:pt x="5379626" y="1462098"/>
                </a:cubicBezTo>
                <a:cubicBezTo>
                  <a:pt x="5426108" y="1476290"/>
                  <a:pt x="5472305" y="1492769"/>
                  <a:pt x="5517548" y="1513247"/>
                </a:cubicBezTo>
                <a:cubicBezTo>
                  <a:pt x="5562601" y="1533917"/>
                  <a:pt x="5607083" y="1558301"/>
                  <a:pt x="5647850" y="1591067"/>
                </a:cubicBezTo>
                <a:cubicBezTo>
                  <a:pt x="5688236" y="1623452"/>
                  <a:pt x="5725574" y="1666314"/>
                  <a:pt x="5745577" y="1719845"/>
                </a:cubicBezTo>
                <a:cubicBezTo>
                  <a:pt x="5755578" y="1746324"/>
                  <a:pt x="5760626" y="1774899"/>
                  <a:pt x="5761103" y="1802808"/>
                </a:cubicBezTo>
                <a:cubicBezTo>
                  <a:pt x="5761293" y="1829382"/>
                  <a:pt x="5759388" y="1855100"/>
                  <a:pt x="5754911" y="1881103"/>
                </a:cubicBezTo>
                <a:cubicBezTo>
                  <a:pt x="5746244" y="1932824"/>
                  <a:pt x="5727288" y="1982830"/>
                  <a:pt x="5701095" y="2027502"/>
                </a:cubicBezTo>
                <a:cubicBezTo>
                  <a:pt x="5674996" y="2072365"/>
                  <a:pt x="5641945" y="2111894"/>
                  <a:pt x="5605940" y="2146946"/>
                </a:cubicBezTo>
                <a:cubicBezTo>
                  <a:pt x="5533550" y="2217145"/>
                  <a:pt x="5449920" y="2270294"/>
                  <a:pt x="5364481" y="2316300"/>
                </a:cubicBezTo>
                <a:cubicBezTo>
                  <a:pt x="5278756" y="2362020"/>
                  <a:pt x="5190174" y="2400216"/>
                  <a:pt x="5100925" y="2434982"/>
                </a:cubicBezTo>
                <a:cubicBezTo>
                  <a:pt x="4922140" y="2504133"/>
                  <a:pt x="4740022" y="2559759"/>
                  <a:pt x="4558571" y="2614814"/>
                </a:cubicBezTo>
                <a:cubicBezTo>
                  <a:pt x="4377120" y="2669678"/>
                  <a:pt x="4195859" y="2722923"/>
                  <a:pt x="4018218" y="2784168"/>
                </a:cubicBezTo>
                <a:cubicBezTo>
                  <a:pt x="3929445" y="2814839"/>
                  <a:pt x="3841719" y="2847605"/>
                  <a:pt x="3756280" y="2884467"/>
                </a:cubicBezTo>
                <a:cubicBezTo>
                  <a:pt x="3670936" y="2921424"/>
                  <a:pt x="3587688" y="2962381"/>
                  <a:pt x="3510631" y="3010959"/>
                </a:cubicBezTo>
                <a:cubicBezTo>
                  <a:pt x="3433859" y="3059536"/>
                  <a:pt x="3362707" y="3116305"/>
                  <a:pt x="3310224" y="3184885"/>
                </a:cubicBezTo>
                <a:cubicBezTo>
                  <a:pt x="3257456" y="3253084"/>
                  <a:pt x="3227357" y="3333856"/>
                  <a:pt x="3227357" y="3418248"/>
                </a:cubicBezTo>
                <a:cubicBezTo>
                  <a:pt x="3227071" y="3505877"/>
                  <a:pt x="3245169" y="3593317"/>
                  <a:pt x="3280316" y="3674089"/>
                </a:cubicBezTo>
                <a:cubicBezTo>
                  <a:pt x="3315368" y="3755052"/>
                  <a:pt x="3366136" y="3829727"/>
                  <a:pt x="3426525" y="3896688"/>
                </a:cubicBezTo>
                <a:cubicBezTo>
                  <a:pt x="3487008" y="3963744"/>
                  <a:pt x="3556160" y="4024037"/>
                  <a:pt x="3630264" y="4078330"/>
                </a:cubicBezTo>
                <a:cubicBezTo>
                  <a:pt x="3667126" y="4105667"/>
                  <a:pt x="3705417" y="4131384"/>
                  <a:pt x="3744564" y="4156054"/>
                </a:cubicBezTo>
                <a:cubicBezTo>
                  <a:pt x="3783522" y="4180819"/>
                  <a:pt x="3823622" y="4204060"/>
                  <a:pt x="3864294" y="4226539"/>
                </a:cubicBezTo>
                <a:cubicBezTo>
                  <a:pt x="3945542" y="4271402"/>
                  <a:pt x="4029457" y="4312074"/>
                  <a:pt x="4114897" y="4349697"/>
                </a:cubicBezTo>
                <a:cubicBezTo>
                  <a:pt x="4200241" y="4387512"/>
                  <a:pt x="4287299" y="4421802"/>
                  <a:pt x="4375215" y="4454092"/>
                </a:cubicBezTo>
                <a:cubicBezTo>
                  <a:pt x="4551142" y="4518576"/>
                  <a:pt x="4730974" y="4573344"/>
                  <a:pt x="4912520" y="4622398"/>
                </a:cubicBezTo>
                <a:cubicBezTo>
                  <a:pt x="5094067" y="4671356"/>
                  <a:pt x="5277613" y="4714029"/>
                  <a:pt x="5462017" y="4752414"/>
                </a:cubicBezTo>
                <a:cubicBezTo>
                  <a:pt x="5831016" y="4829090"/>
                  <a:pt x="6203920" y="4888527"/>
                  <a:pt x="6578252" y="4937390"/>
                </a:cubicBezTo>
                <a:cubicBezTo>
                  <a:pt x="6952584" y="4986158"/>
                  <a:pt x="7328537" y="5024067"/>
                  <a:pt x="7705059" y="5053785"/>
                </a:cubicBezTo>
                <a:cubicBezTo>
                  <a:pt x="7893369" y="5068549"/>
                  <a:pt x="8081773" y="5081217"/>
                  <a:pt x="8270369" y="5091695"/>
                </a:cubicBezTo>
                <a:cubicBezTo>
                  <a:pt x="8458773" y="5102077"/>
                  <a:pt x="8647939" y="5110745"/>
                  <a:pt x="8835582" y="5115507"/>
                </a:cubicBezTo>
                <a:lnTo>
                  <a:pt x="8836248" y="5115507"/>
                </a:lnTo>
                <a:cubicBezTo>
                  <a:pt x="8874062" y="5116460"/>
                  <a:pt x="8903971" y="5147892"/>
                  <a:pt x="8903019" y="5185706"/>
                </a:cubicBezTo>
                <a:cubicBezTo>
                  <a:pt x="8902066" y="5223521"/>
                  <a:pt x="8870633" y="5253430"/>
                  <a:pt x="8832819" y="5252477"/>
                </a:cubicBezTo>
                <a:lnTo>
                  <a:pt x="8832438" y="5252477"/>
                </a:lnTo>
                <a:cubicBezTo>
                  <a:pt x="8641462" y="5246476"/>
                  <a:pt x="8452391" y="5236666"/>
                  <a:pt x="8262653" y="5225045"/>
                </a:cubicBezTo>
                <a:cubicBezTo>
                  <a:pt x="8073106" y="5213329"/>
                  <a:pt x="7883749" y="5199518"/>
                  <a:pt x="7694582" y="5183516"/>
                </a:cubicBezTo>
                <a:cubicBezTo>
                  <a:pt x="7316249" y="5151417"/>
                  <a:pt x="6938488" y="5111031"/>
                  <a:pt x="6561964" y="5059691"/>
                </a:cubicBezTo>
                <a:cubicBezTo>
                  <a:pt x="6185537" y="5008256"/>
                  <a:pt x="5810251" y="4946153"/>
                  <a:pt x="5438014" y="4866429"/>
                </a:cubicBezTo>
                <a:cubicBezTo>
                  <a:pt x="5251896" y="4826519"/>
                  <a:pt x="5066634" y="4782228"/>
                  <a:pt x="4882802" y="4731555"/>
                </a:cubicBezTo>
                <a:cubicBezTo>
                  <a:pt x="4699065" y="4680691"/>
                  <a:pt x="4516566" y="4624017"/>
                  <a:pt x="4337210" y="4557056"/>
                </a:cubicBezTo>
                <a:cubicBezTo>
                  <a:pt x="4247580" y="4523529"/>
                  <a:pt x="4158616" y="4487810"/>
                  <a:pt x="4070986" y="4448472"/>
                </a:cubicBezTo>
                <a:cubicBezTo>
                  <a:pt x="3983356" y="4409324"/>
                  <a:pt x="3896964" y="4366747"/>
                  <a:pt x="3812668" y="4319598"/>
                </a:cubicBezTo>
                <a:cubicBezTo>
                  <a:pt x="3770568" y="4295976"/>
                  <a:pt x="3728848" y="4271497"/>
                  <a:pt x="3688081" y="4245208"/>
                </a:cubicBezTo>
                <a:cubicBezTo>
                  <a:pt x="3647219" y="4219110"/>
                  <a:pt x="3607023" y="4191773"/>
                  <a:pt x="3568066" y="4162531"/>
                </a:cubicBezTo>
                <a:cubicBezTo>
                  <a:pt x="3489866" y="4104428"/>
                  <a:pt x="3415761" y="4039277"/>
                  <a:pt x="3349848" y="3965363"/>
                </a:cubicBezTo>
                <a:cubicBezTo>
                  <a:pt x="3284031" y="3891450"/>
                  <a:pt x="3227071" y="3807249"/>
                  <a:pt x="3187352" y="3714094"/>
                </a:cubicBezTo>
                <a:cubicBezTo>
                  <a:pt x="3147442" y="3620940"/>
                  <a:pt x="3126773" y="3519117"/>
                  <a:pt x="3127916" y="3417295"/>
                </a:cubicBezTo>
                <a:cubicBezTo>
                  <a:pt x="3128297" y="3364717"/>
                  <a:pt x="3138108" y="3311568"/>
                  <a:pt x="3156300" y="3261847"/>
                </a:cubicBezTo>
                <a:cubicBezTo>
                  <a:pt x="3174493" y="3212127"/>
                  <a:pt x="3201068" y="3166026"/>
                  <a:pt x="3232691" y="3125354"/>
                </a:cubicBezTo>
                <a:cubicBezTo>
                  <a:pt x="3296223" y="3043534"/>
                  <a:pt x="3376518" y="2981526"/>
                  <a:pt x="3459576" y="2929425"/>
                </a:cubicBezTo>
                <a:cubicBezTo>
                  <a:pt x="3543111" y="2877513"/>
                  <a:pt x="3630550" y="2835222"/>
                  <a:pt x="3719133" y="2797408"/>
                </a:cubicBezTo>
                <a:cubicBezTo>
                  <a:pt x="3807810" y="2759784"/>
                  <a:pt x="3897822" y="2726828"/>
                  <a:pt x="3988214" y="2696062"/>
                </a:cubicBezTo>
                <a:cubicBezTo>
                  <a:pt x="4169094" y="2634816"/>
                  <a:pt x="4351593" y="2582429"/>
                  <a:pt x="4532949" y="2528708"/>
                </a:cubicBezTo>
                <a:cubicBezTo>
                  <a:pt x="4714209" y="2474892"/>
                  <a:pt x="4894994" y="2420694"/>
                  <a:pt x="5069873" y="2354210"/>
                </a:cubicBezTo>
                <a:cubicBezTo>
                  <a:pt x="5157217" y="2320872"/>
                  <a:pt x="5243038" y="2284201"/>
                  <a:pt x="5324667" y="2241243"/>
                </a:cubicBezTo>
                <a:cubicBezTo>
                  <a:pt x="5406010" y="2198190"/>
                  <a:pt x="5483829" y="2148660"/>
                  <a:pt x="5547933" y="2087033"/>
                </a:cubicBezTo>
                <a:cubicBezTo>
                  <a:pt x="5579842" y="2056268"/>
                  <a:pt x="5608226" y="2022549"/>
                  <a:pt x="5629943" y="1985592"/>
                </a:cubicBezTo>
                <a:cubicBezTo>
                  <a:pt x="5651851" y="1948730"/>
                  <a:pt x="5667090" y="1908821"/>
                  <a:pt x="5674329" y="1867196"/>
                </a:cubicBezTo>
                <a:cubicBezTo>
                  <a:pt x="5678044" y="1846527"/>
                  <a:pt x="5679759" y="1824905"/>
                  <a:pt x="5679663" y="1804141"/>
                </a:cubicBezTo>
                <a:cubicBezTo>
                  <a:pt x="5679473" y="1784805"/>
                  <a:pt x="5676139" y="1765946"/>
                  <a:pt x="5669567" y="1748134"/>
                </a:cubicBezTo>
                <a:cubicBezTo>
                  <a:pt x="5656518" y="1712415"/>
                  <a:pt x="5630324" y="1680316"/>
                  <a:pt x="5597272" y="1653551"/>
                </a:cubicBezTo>
                <a:cubicBezTo>
                  <a:pt x="5564316" y="1626690"/>
                  <a:pt x="5525359" y="1604592"/>
                  <a:pt x="5484592" y="1585733"/>
                </a:cubicBezTo>
                <a:cubicBezTo>
                  <a:pt x="5443634" y="1566873"/>
                  <a:pt x="5400581" y="1551157"/>
                  <a:pt x="5356576" y="1537536"/>
                </a:cubicBezTo>
                <a:cubicBezTo>
                  <a:pt x="5268565" y="1510200"/>
                  <a:pt x="5177125" y="1490673"/>
                  <a:pt x="5085018" y="1474671"/>
                </a:cubicBezTo>
                <a:cubicBezTo>
                  <a:pt x="4900518" y="1443143"/>
                  <a:pt x="4712590" y="1425808"/>
                  <a:pt x="4524567" y="1413330"/>
                </a:cubicBezTo>
                <a:cubicBezTo>
                  <a:pt x="4336353" y="1401138"/>
                  <a:pt x="4147567" y="1394661"/>
                  <a:pt x="3958591" y="1390661"/>
                </a:cubicBezTo>
                <a:cubicBezTo>
                  <a:pt x="3580639" y="1382850"/>
                  <a:pt x="3202021" y="1385422"/>
                  <a:pt x="2823211" y="1386089"/>
                </a:cubicBezTo>
                <a:cubicBezTo>
                  <a:pt x="2633759" y="1386375"/>
                  <a:pt x="2444307" y="1386375"/>
                  <a:pt x="2254664" y="1383708"/>
                </a:cubicBezTo>
                <a:cubicBezTo>
                  <a:pt x="2065021" y="1380850"/>
                  <a:pt x="1875188" y="1375992"/>
                  <a:pt x="1685259" y="1361705"/>
                </a:cubicBezTo>
                <a:cubicBezTo>
                  <a:pt x="1590295" y="1354275"/>
                  <a:pt x="1495236" y="1344750"/>
                  <a:pt x="1400462" y="1327986"/>
                </a:cubicBezTo>
                <a:cubicBezTo>
                  <a:pt x="1353123" y="1319414"/>
                  <a:pt x="1305688" y="1309222"/>
                  <a:pt x="1258730" y="1294172"/>
                </a:cubicBezTo>
                <a:cubicBezTo>
                  <a:pt x="1235298" y="1286648"/>
                  <a:pt x="1211867" y="1277789"/>
                  <a:pt x="1188912" y="1266359"/>
                </a:cubicBezTo>
                <a:cubicBezTo>
                  <a:pt x="1166052" y="1254834"/>
                  <a:pt x="1143192" y="1240833"/>
                  <a:pt x="1123380" y="1219592"/>
                </a:cubicBezTo>
                <a:cubicBezTo>
                  <a:pt x="1113569" y="1208924"/>
                  <a:pt x="1104806" y="1196160"/>
                  <a:pt x="1098996" y="1181301"/>
                </a:cubicBezTo>
                <a:cubicBezTo>
                  <a:pt x="1096138" y="1173967"/>
                  <a:pt x="1094138" y="1165871"/>
                  <a:pt x="1092995" y="1158441"/>
                </a:cubicBezTo>
                <a:cubicBezTo>
                  <a:pt x="1092042" y="1151774"/>
                  <a:pt x="1091376" y="1145011"/>
                  <a:pt x="1090899" y="1138153"/>
                </a:cubicBezTo>
                <a:cubicBezTo>
                  <a:pt x="1089375" y="1110911"/>
                  <a:pt x="1093757" y="1083289"/>
                  <a:pt x="1102806" y="1057952"/>
                </a:cubicBezTo>
                <a:cubicBezTo>
                  <a:pt x="1121094" y="1007089"/>
                  <a:pt x="1154622" y="966512"/>
                  <a:pt x="1190436" y="932318"/>
                </a:cubicBezTo>
                <a:cubicBezTo>
                  <a:pt x="1226726" y="898123"/>
                  <a:pt x="1266445" y="869453"/>
                  <a:pt x="1307212" y="843354"/>
                </a:cubicBezTo>
                <a:cubicBezTo>
                  <a:pt x="1347979" y="817256"/>
                  <a:pt x="1390080" y="793919"/>
                  <a:pt x="1432466" y="771821"/>
                </a:cubicBezTo>
                <a:cubicBezTo>
                  <a:pt x="1602678" y="684096"/>
                  <a:pt x="1779747" y="615516"/>
                  <a:pt x="1950531" y="536078"/>
                </a:cubicBezTo>
                <a:cubicBezTo>
                  <a:pt x="1993203" y="516266"/>
                  <a:pt x="2035398" y="495692"/>
                  <a:pt x="2076546" y="473594"/>
                </a:cubicBezTo>
                <a:cubicBezTo>
                  <a:pt x="2117599" y="451400"/>
                  <a:pt x="2157699" y="427874"/>
                  <a:pt x="2194561" y="400823"/>
                </a:cubicBezTo>
                <a:cubicBezTo>
                  <a:pt x="2212944" y="387297"/>
                  <a:pt x="2230375" y="372914"/>
                  <a:pt x="2245996" y="357293"/>
                </a:cubicBezTo>
                <a:cubicBezTo>
                  <a:pt x="2261522" y="341672"/>
                  <a:pt x="2275238" y="324718"/>
                  <a:pt x="2284668" y="306525"/>
                </a:cubicBezTo>
                <a:cubicBezTo>
                  <a:pt x="2289430" y="297476"/>
                  <a:pt x="2292954" y="288142"/>
                  <a:pt x="2295145" y="278712"/>
                </a:cubicBezTo>
                <a:cubicBezTo>
                  <a:pt x="2296288" y="273950"/>
                  <a:pt x="2296955" y="269187"/>
                  <a:pt x="2297336" y="264425"/>
                </a:cubicBezTo>
                <a:cubicBezTo>
                  <a:pt x="2297527" y="262043"/>
                  <a:pt x="2297527" y="259567"/>
                  <a:pt x="2297622" y="257376"/>
                </a:cubicBezTo>
                <a:cubicBezTo>
                  <a:pt x="2297622" y="256138"/>
                  <a:pt x="2297431" y="254900"/>
                  <a:pt x="2297145" y="253661"/>
                </a:cubicBezTo>
                <a:cubicBezTo>
                  <a:pt x="2296098" y="248708"/>
                  <a:pt x="2291621" y="242041"/>
                  <a:pt x="2284763" y="235850"/>
                </a:cubicBezTo>
                <a:cubicBezTo>
                  <a:pt x="2277905" y="229563"/>
                  <a:pt x="2269142" y="223848"/>
                  <a:pt x="2259807" y="218609"/>
                </a:cubicBezTo>
                <a:cubicBezTo>
                  <a:pt x="2240948" y="208132"/>
                  <a:pt x="2219802" y="199750"/>
                  <a:pt x="2198181" y="192320"/>
                </a:cubicBezTo>
                <a:cubicBezTo>
                  <a:pt x="2176559" y="184891"/>
                  <a:pt x="2154270" y="178509"/>
                  <a:pt x="2131696" y="172794"/>
                </a:cubicBezTo>
                <a:cubicBezTo>
                  <a:pt x="2086643" y="161269"/>
                  <a:pt x="2040637" y="152125"/>
                  <a:pt x="1994346" y="143933"/>
                </a:cubicBezTo>
                <a:cubicBezTo>
                  <a:pt x="1901763" y="127741"/>
                  <a:pt x="1808132" y="115835"/>
                  <a:pt x="1714311" y="105643"/>
                </a:cubicBezTo>
                <a:cubicBezTo>
                  <a:pt x="1526573" y="85450"/>
                  <a:pt x="1337787" y="72305"/>
                  <a:pt x="1149002" y="61733"/>
                </a:cubicBezTo>
                <a:cubicBezTo>
                  <a:pt x="960121" y="51350"/>
                  <a:pt x="771050" y="43921"/>
                  <a:pt x="581883" y="38396"/>
                </a:cubicBezTo>
                <a:cubicBezTo>
                  <a:pt x="392431" y="32777"/>
                  <a:pt x="203074" y="29062"/>
                  <a:pt x="13908" y="27824"/>
                </a:cubicBezTo>
                <a:lnTo>
                  <a:pt x="13812" y="27824"/>
                </a:lnTo>
                <a:cubicBezTo>
                  <a:pt x="6192" y="27824"/>
                  <a:pt x="-94" y="21537"/>
                  <a:pt x="1" y="13822"/>
                </a:cubicBezTo>
                <a:cubicBezTo>
                  <a:pt x="96" y="6202"/>
                  <a:pt x="6288" y="11"/>
                  <a:pt x="13908" y="11"/>
                </a:cubicBezTo>
                <a:close/>
              </a:path>
            </a:pathLst>
          </a:custGeom>
          <a:gradFill flip="none" rotWithShape="1">
            <a:gsLst>
              <a:gs pos="52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F47B12A-40A4-4F3C-9287-97FCF2C11FCD}"/>
              </a:ext>
            </a:extLst>
          </p:cNvPr>
          <p:cNvGrpSpPr/>
          <p:nvPr/>
        </p:nvGrpSpPr>
        <p:grpSpPr>
          <a:xfrm>
            <a:off x="5125814" y="2749760"/>
            <a:ext cx="404640" cy="404634"/>
            <a:chOff x="5246387" y="2820099"/>
            <a:chExt cx="404640" cy="404634"/>
          </a:xfrm>
        </p:grpSpPr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DD42145E-A0F7-445E-B701-6A9240A01E3B}"/>
                </a:ext>
              </a:extLst>
            </p:cNvPr>
            <p:cNvSpPr/>
            <p:nvPr/>
          </p:nvSpPr>
          <p:spPr>
            <a:xfrm>
              <a:off x="5373207" y="2946916"/>
              <a:ext cx="150999" cy="150999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330200" dist="317500" dir="5400000" algn="t" rotWithShape="0">
                <a:srgbClr val="38537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0DD296A-75C1-4653-B4AC-1F79C256D23C}"/>
                </a:ext>
              </a:extLst>
            </p:cNvPr>
            <p:cNvSpPr/>
            <p:nvPr/>
          </p:nvSpPr>
          <p:spPr>
            <a:xfrm>
              <a:off x="5246387" y="2820099"/>
              <a:ext cx="404640" cy="404634"/>
            </a:xfrm>
            <a:prstGeom prst="ellipse">
              <a:avLst/>
            </a:prstGeom>
            <a:noFill/>
            <a:ln>
              <a:solidFill>
                <a:srgbClr val="5893D9"/>
              </a:solidFill>
              <a:prstDash val="sysDot"/>
            </a:ln>
            <a:effectLst>
              <a:outerShdw blurRad="127000" dist="63500" dir="5400000" algn="t" rotWithShape="0">
                <a:srgbClr val="8BBA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5851309-1DBB-4AB4-BF0D-CF3FB90C1BBA}"/>
              </a:ext>
            </a:extLst>
          </p:cNvPr>
          <p:cNvGrpSpPr/>
          <p:nvPr/>
        </p:nvGrpSpPr>
        <p:grpSpPr>
          <a:xfrm>
            <a:off x="2183665" y="1965075"/>
            <a:ext cx="291248" cy="291242"/>
            <a:chOff x="2238545" y="2126119"/>
            <a:chExt cx="291248" cy="291242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3FFB87FB-2F71-4D76-B00D-623C5E2E64CB}"/>
                </a:ext>
              </a:extLst>
            </p:cNvPr>
            <p:cNvSpPr/>
            <p:nvPr/>
          </p:nvSpPr>
          <p:spPr>
            <a:xfrm>
              <a:off x="2329826" y="2217397"/>
              <a:ext cx="108685" cy="108685"/>
            </a:xfrm>
            <a:prstGeom prst="ellipse">
              <a:avLst/>
            </a:prstGeom>
            <a:solidFill>
              <a:srgbClr val="143DB3"/>
            </a:solidFill>
            <a:ln>
              <a:noFill/>
            </a:ln>
            <a:effectLst>
              <a:outerShdw blurRad="127000" dist="63500" dir="5400000" algn="t" rotWithShape="0">
                <a:srgbClr val="8BBA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03C23F1A-434D-43D4-9710-971EB4D706BB}"/>
                </a:ext>
              </a:extLst>
            </p:cNvPr>
            <p:cNvSpPr/>
            <p:nvPr/>
          </p:nvSpPr>
          <p:spPr>
            <a:xfrm>
              <a:off x="2238545" y="2126119"/>
              <a:ext cx="291248" cy="291242"/>
            </a:xfrm>
            <a:prstGeom prst="ellipse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  <a:effectLst>
              <a:outerShdw blurRad="127000" dist="63500" dir="5400000" algn="t" rotWithShape="0">
                <a:srgbClr val="8BBA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80289B8-6B40-43A1-93C9-5D28353A39ED}"/>
              </a:ext>
            </a:extLst>
          </p:cNvPr>
          <p:cNvGrpSpPr/>
          <p:nvPr/>
        </p:nvGrpSpPr>
        <p:grpSpPr>
          <a:xfrm>
            <a:off x="4048905" y="4674327"/>
            <a:ext cx="511834" cy="511828"/>
            <a:chOff x="4048905" y="4674327"/>
            <a:chExt cx="511834" cy="511828"/>
          </a:xfrm>
        </p:grpSpPr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5B5E8DEB-7883-49CE-800F-3730F888330C}"/>
                </a:ext>
              </a:extLst>
            </p:cNvPr>
            <p:cNvSpPr/>
            <p:nvPr/>
          </p:nvSpPr>
          <p:spPr>
            <a:xfrm>
              <a:off x="4209321" y="4834740"/>
              <a:ext cx="191001" cy="191001"/>
            </a:xfrm>
            <a:prstGeom prst="ellipse">
              <a:avLst/>
            </a:prstGeom>
            <a:solidFill>
              <a:srgbClr val="5893D9"/>
            </a:solidFill>
            <a:ln>
              <a:noFill/>
            </a:ln>
            <a:effectLst>
              <a:outerShdw blurRad="330200" dist="317500" dir="5400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5F96A90C-5068-44D6-ACCB-C351CCB56E77}"/>
                </a:ext>
              </a:extLst>
            </p:cNvPr>
            <p:cNvSpPr/>
            <p:nvPr/>
          </p:nvSpPr>
          <p:spPr>
            <a:xfrm>
              <a:off x="4048905" y="4674327"/>
              <a:ext cx="511834" cy="511828"/>
            </a:xfrm>
            <a:prstGeom prst="ellipse">
              <a:avLst/>
            </a:prstGeom>
            <a:noFill/>
            <a:ln>
              <a:solidFill>
                <a:srgbClr val="5893D9"/>
              </a:solidFill>
              <a:prstDash val="sysDot"/>
            </a:ln>
            <a:effectLst>
              <a:outerShdw blurRad="127000" dist="63500" dir="5400000" algn="t" rotWithShape="0">
                <a:srgbClr val="8BBA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3CF4698-2F12-40A5-9556-986D2BE4FDAC}"/>
              </a:ext>
            </a:extLst>
          </p:cNvPr>
          <p:cNvGrpSpPr/>
          <p:nvPr/>
        </p:nvGrpSpPr>
        <p:grpSpPr>
          <a:xfrm>
            <a:off x="7075762" y="5266276"/>
            <a:ext cx="591422" cy="591416"/>
            <a:chOff x="7341222" y="5230016"/>
            <a:chExt cx="591422" cy="591416"/>
          </a:xfrm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FD8CF427-0073-4FCF-93BE-CDE71E1BD334}"/>
                </a:ext>
              </a:extLst>
            </p:cNvPr>
            <p:cNvSpPr/>
            <p:nvPr/>
          </p:nvSpPr>
          <p:spPr>
            <a:xfrm>
              <a:off x="7526582" y="5415373"/>
              <a:ext cx="220701" cy="22070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330200" dist="317500" dir="5400000" algn="t" rotWithShape="0">
                <a:srgbClr val="5893D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EDEE72EA-AA46-4E88-8D7C-0A754EAF6718}"/>
                </a:ext>
              </a:extLst>
            </p:cNvPr>
            <p:cNvSpPr/>
            <p:nvPr/>
          </p:nvSpPr>
          <p:spPr>
            <a:xfrm>
              <a:off x="7341222" y="5230016"/>
              <a:ext cx="591422" cy="591416"/>
            </a:xfrm>
            <a:prstGeom prst="ellipse">
              <a:avLst/>
            </a:prstGeom>
            <a:noFill/>
            <a:ln>
              <a:solidFill>
                <a:srgbClr val="4472C4"/>
              </a:solidFill>
              <a:prstDash val="sysDot"/>
            </a:ln>
            <a:effectLst>
              <a:outerShdw blurRad="127000" dist="63500" dir="5400000" algn="t" rotWithShape="0">
                <a:srgbClr val="8BBAD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017A20D-8510-446F-A0BE-180445073A8E}"/>
              </a:ext>
            </a:extLst>
          </p:cNvPr>
          <p:cNvGrpSpPr/>
          <p:nvPr/>
        </p:nvGrpSpPr>
        <p:grpSpPr>
          <a:xfrm>
            <a:off x="5658111" y="1788184"/>
            <a:ext cx="862902" cy="862902"/>
            <a:chOff x="5658111" y="1788184"/>
            <a:chExt cx="862902" cy="862902"/>
          </a:xfrm>
        </p:grpSpPr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746EA43D-FA70-47A3-A02B-D2D66BE1B81C}"/>
                </a:ext>
              </a:extLst>
            </p:cNvPr>
            <p:cNvSpPr/>
            <p:nvPr/>
          </p:nvSpPr>
          <p:spPr>
            <a:xfrm>
              <a:off x="5658111" y="1788184"/>
              <a:ext cx="862902" cy="862902"/>
            </a:xfrm>
            <a:prstGeom prst="ellipse">
              <a:avLst/>
            </a:prstGeom>
            <a:solidFill>
              <a:srgbClr val="4472C4"/>
            </a:solidFill>
            <a:ln>
              <a:noFill/>
            </a:ln>
            <a:effectLst>
              <a:outerShdw blurRad="330200" dist="317500" dir="5400000" algn="t" rotWithShape="0">
                <a:srgbClr val="38537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ïṣļïḑè">
              <a:extLst>
                <a:ext uri="{FF2B5EF4-FFF2-40B4-BE49-F238E27FC236}">
                  <a16:creationId xmlns:a16="http://schemas.microsoft.com/office/drawing/2014/main" id="{B2F4A49D-5F73-4142-8518-C83E1CDF486E}"/>
                </a:ext>
              </a:extLst>
            </p:cNvPr>
            <p:cNvSpPr/>
            <p:nvPr/>
          </p:nvSpPr>
          <p:spPr>
            <a:xfrm>
              <a:off x="5793111" y="1959332"/>
              <a:ext cx="592901" cy="520605"/>
            </a:xfrm>
            <a:custGeom>
              <a:avLst/>
              <a:gdLst>
                <a:gd name="connsiteX0" fmla="*/ 323222 w 606580"/>
                <a:gd name="connsiteY0" fmla="*/ 317731 h 599687"/>
                <a:gd name="connsiteX1" fmla="*/ 323222 w 606580"/>
                <a:gd name="connsiteY1" fmla="*/ 392639 h 599687"/>
                <a:gd name="connsiteX2" fmla="*/ 346631 w 606580"/>
                <a:gd name="connsiteY2" fmla="*/ 356955 h 599687"/>
                <a:gd name="connsiteX3" fmla="*/ 323222 w 606580"/>
                <a:gd name="connsiteY3" fmla="*/ 317731 h 599687"/>
                <a:gd name="connsiteX4" fmla="*/ 293571 w 606580"/>
                <a:gd name="connsiteY4" fmla="*/ 202609 h 599687"/>
                <a:gd name="connsiteX5" fmla="*/ 265906 w 606580"/>
                <a:gd name="connsiteY5" fmla="*/ 231354 h 599687"/>
                <a:gd name="connsiteX6" fmla="*/ 293571 w 606580"/>
                <a:gd name="connsiteY6" fmla="*/ 264914 h 599687"/>
                <a:gd name="connsiteX7" fmla="*/ 308610 w 606580"/>
                <a:gd name="connsiteY7" fmla="*/ 140870 h 599687"/>
                <a:gd name="connsiteX8" fmla="*/ 324357 w 606580"/>
                <a:gd name="connsiteY8" fmla="*/ 155172 h 599687"/>
                <a:gd name="connsiteX9" fmla="*/ 324357 w 606580"/>
                <a:gd name="connsiteY9" fmla="*/ 165084 h 599687"/>
                <a:gd name="connsiteX10" fmla="*/ 377985 w 606580"/>
                <a:gd name="connsiteY10" fmla="*/ 193546 h 599687"/>
                <a:gd name="connsiteX11" fmla="*/ 360251 w 606580"/>
                <a:gd name="connsiteY11" fmla="*/ 214220 h 599687"/>
                <a:gd name="connsiteX12" fmla="*/ 348334 w 606580"/>
                <a:gd name="connsiteY12" fmla="*/ 210255 h 599687"/>
                <a:gd name="connsiteX13" fmla="*/ 324357 w 606580"/>
                <a:gd name="connsiteY13" fmla="*/ 201901 h 599687"/>
                <a:gd name="connsiteX14" fmla="*/ 324357 w 606580"/>
                <a:gd name="connsiteY14" fmla="*/ 275817 h 599687"/>
                <a:gd name="connsiteX15" fmla="*/ 384369 w 606580"/>
                <a:gd name="connsiteY15" fmla="*/ 354831 h 599687"/>
                <a:gd name="connsiteX16" fmla="*/ 324357 w 606580"/>
                <a:gd name="connsiteY16" fmla="*/ 430447 h 599687"/>
                <a:gd name="connsiteX17" fmla="*/ 324357 w 606580"/>
                <a:gd name="connsiteY17" fmla="*/ 444465 h 599687"/>
                <a:gd name="connsiteX18" fmla="*/ 308610 w 606580"/>
                <a:gd name="connsiteY18" fmla="*/ 458767 h 599687"/>
                <a:gd name="connsiteX19" fmla="*/ 292862 w 606580"/>
                <a:gd name="connsiteY19" fmla="*/ 444465 h 599687"/>
                <a:gd name="connsiteX20" fmla="*/ 292862 w 606580"/>
                <a:gd name="connsiteY20" fmla="*/ 432429 h 599687"/>
                <a:gd name="connsiteX21" fmla="*/ 222210 w 606580"/>
                <a:gd name="connsiteY21" fmla="*/ 386975 h 599687"/>
                <a:gd name="connsiteX22" fmla="*/ 240369 w 606580"/>
                <a:gd name="connsiteY22" fmla="*/ 366442 h 599687"/>
                <a:gd name="connsiteX23" fmla="*/ 254557 w 606580"/>
                <a:gd name="connsiteY23" fmla="*/ 375080 h 599687"/>
                <a:gd name="connsiteX24" fmla="*/ 292862 w 606580"/>
                <a:gd name="connsiteY24" fmla="*/ 394763 h 599687"/>
                <a:gd name="connsiteX25" fmla="*/ 292862 w 606580"/>
                <a:gd name="connsiteY25" fmla="*/ 305553 h 599687"/>
                <a:gd name="connsiteX26" fmla="*/ 228594 w 606580"/>
                <a:gd name="connsiteY26" fmla="*/ 233478 h 599687"/>
                <a:gd name="connsiteX27" fmla="*/ 292862 w 606580"/>
                <a:gd name="connsiteY27" fmla="*/ 165934 h 599687"/>
                <a:gd name="connsiteX28" fmla="*/ 292862 w 606580"/>
                <a:gd name="connsiteY28" fmla="*/ 155172 h 599687"/>
                <a:gd name="connsiteX29" fmla="*/ 308610 w 606580"/>
                <a:gd name="connsiteY29" fmla="*/ 140870 h 599687"/>
                <a:gd name="connsiteX30" fmla="*/ 402915 w 606580"/>
                <a:gd name="connsiteY30" fmla="*/ 21794 h 599687"/>
                <a:gd name="connsiteX31" fmla="*/ 424599 w 606580"/>
                <a:gd name="connsiteY31" fmla="*/ 22201 h 599687"/>
                <a:gd name="connsiteX32" fmla="*/ 606580 w 606580"/>
                <a:gd name="connsiteY32" fmla="*/ 299898 h 599687"/>
                <a:gd name="connsiteX33" fmla="*/ 490413 w 606580"/>
                <a:gd name="connsiteY33" fmla="*/ 538228 h 599687"/>
                <a:gd name="connsiteX34" fmla="*/ 517221 w 606580"/>
                <a:gd name="connsiteY34" fmla="*/ 543609 h 599687"/>
                <a:gd name="connsiteX35" fmla="*/ 539348 w 606580"/>
                <a:gd name="connsiteY35" fmla="*/ 576888 h 599687"/>
                <a:gd name="connsiteX36" fmla="*/ 511547 w 606580"/>
                <a:gd name="connsiteY36" fmla="*/ 599687 h 599687"/>
                <a:gd name="connsiteX37" fmla="*/ 506015 w 606580"/>
                <a:gd name="connsiteY37" fmla="*/ 599121 h 599687"/>
                <a:gd name="connsiteX38" fmla="*/ 407578 w 606580"/>
                <a:gd name="connsiteY38" fmla="*/ 579295 h 599687"/>
                <a:gd name="connsiteX39" fmla="*/ 407436 w 606580"/>
                <a:gd name="connsiteY39" fmla="*/ 579295 h 599687"/>
                <a:gd name="connsiteX40" fmla="*/ 405025 w 606580"/>
                <a:gd name="connsiteY40" fmla="*/ 578587 h 599687"/>
                <a:gd name="connsiteX41" fmla="*/ 404599 w 606580"/>
                <a:gd name="connsiteY41" fmla="*/ 578445 h 599687"/>
                <a:gd name="connsiteX42" fmla="*/ 402614 w 606580"/>
                <a:gd name="connsiteY42" fmla="*/ 577737 h 599687"/>
                <a:gd name="connsiteX43" fmla="*/ 402046 w 606580"/>
                <a:gd name="connsiteY43" fmla="*/ 577454 h 599687"/>
                <a:gd name="connsiteX44" fmla="*/ 400061 w 606580"/>
                <a:gd name="connsiteY44" fmla="*/ 576463 h 599687"/>
                <a:gd name="connsiteX45" fmla="*/ 399777 w 606580"/>
                <a:gd name="connsiteY45" fmla="*/ 576463 h 599687"/>
                <a:gd name="connsiteX46" fmla="*/ 397649 w 606580"/>
                <a:gd name="connsiteY46" fmla="*/ 575047 h 599687"/>
                <a:gd name="connsiteX47" fmla="*/ 397224 w 606580"/>
                <a:gd name="connsiteY47" fmla="*/ 574764 h 599687"/>
                <a:gd name="connsiteX48" fmla="*/ 395380 w 606580"/>
                <a:gd name="connsiteY48" fmla="*/ 573489 h 599687"/>
                <a:gd name="connsiteX49" fmla="*/ 395096 w 606580"/>
                <a:gd name="connsiteY49" fmla="*/ 573206 h 599687"/>
                <a:gd name="connsiteX50" fmla="*/ 391408 w 606580"/>
                <a:gd name="connsiteY50" fmla="*/ 569524 h 599687"/>
                <a:gd name="connsiteX51" fmla="*/ 391125 w 606580"/>
                <a:gd name="connsiteY51" fmla="*/ 569241 h 599687"/>
                <a:gd name="connsiteX52" fmla="*/ 389848 w 606580"/>
                <a:gd name="connsiteY52" fmla="*/ 567400 h 599687"/>
                <a:gd name="connsiteX53" fmla="*/ 389564 w 606580"/>
                <a:gd name="connsiteY53" fmla="*/ 567117 h 599687"/>
                <a:gd name="connsiteX54" fmla="*/ 389564 w 606580"/>
                <a:gd name="connsiteY54" fmla="*/ 566975 h 599687"/>
                <a:gd name="connsiteX55" fmla="*/ 388146 w 606580"/>
                <a:gd name="connsiteY55" fmla="*/ 564709 h 599687"/>
                <a:gd name="connsiteX56" fmla="*/ 387295 w 606580"/>
                <a:gd name="connsiteY56" fmla="*/ 562868 h 599687"/>
                <a:gd name="connsiteX57" fmla="*/ 387153 w 606580"/>
                <a:gd name="connsiteY57" fmla="*/ 562585 h 599687"/>
                <a:gd name="connsiteX58" fmla="*/ 386586 w 606580"/>
                <a:gd name="connsiteY58" fmla="*/ 561169 h 599687"/>
                <a:gd name="connsiteX59" fmla="*/ 386160 w 606580"/>
                <a:gd name="connsiteY59" fmla="*/ 559895 h 599687"/>
                <a:gd name="connsiteX60" fmla="*/ 385877 w 606580"/>
                <a:gd name="connsiteY60" fmla="*/ 558620 h 599687"/>
                <a:gd name="connsiteX61" fmla="*/ 385451 w 606580"/>
                <a:gd name="connsiteY61" fmla="*/ 557062 h 599687"/>
                <a:gd name="connsiteX62" fmla="*/ 385309 w 606580"/>
                <a:gd name="connsiteY62" fmla="*/ 556213 h 599687"/>
                <a:gd name="connsiteX63" fmla="*/ 385025 w 606580"/>
                <a:gd name="connsiteY63" fmla="*/ 554372 h 599687"/>
                <a:gd name="connsiteX64" fmla="*/ 385025 w 606580"/>
                <a:gd name="connsiteY64" fmla="*/ 553664 h 599687"/>
                <a:gd name="connsiteX65" fmla="*/ 384884 w 606580"/>
                <a:gd name="connsiteY65" fmla="*/ 551540 h 599687"/>
                <a:gd name="connsiteX66" fmla="*/ 384884 w 606580"/>
                <a:gd name="connsiteY66" fmla="*/ 550831 h 599687"/>
                <a:gd name="connsiteX67" fmla="*/ 385025 w 606580"/>
                <a:gd name="connsiteY67" fmla="*/ 548849 h 599687"/>
                <a:gd name="connsiteX68" fmla="*/ 385167 w 606580"/>
                <a:gd name="connsiteY68" fmla="*/ 547999 h 599687"/>
                <a:gd name="connsiteX69" fmla="*/ 385451 w 606580"/>
                <a:gd name="connsiteY69" fmla="*/ 546158 h 599687"/>
                <a:gd name="connsiteX70" fmla="*/ 385451 w 606580"/>
                <a:gd name="connsiteY70" fmla="*/ 545875 h 599687"/>
                <a:gd name="connsiteX71" fmla="*/ 405309 w 606580"/>
                <a:gd name="connsiteY71" fmla="*/ 447739 h 599687"/>
                <a:gd name="connsiteX72" fmla="*/ 438783 w 606580"/>
                <a:gd name="connsiteY72" fmla="*/ 425648 h 599687"/>
                <a:gd name="connsiteX73" fmla="*/ 460910 w 606580"/>
                <a:gd name="connsiteY73" fmla="*/ 458927 h 599687"/>
                <a:gd name="connsiteX74" fmla="*/ 453676 w 606580"/>
                <a:gd name="connsiteY74" fmla="*/ 495037 h 599687"/>
                <a:gd name="connsiteX75" fmla="*/ 549844 w 606580"/>
                <a:gd name="connsiteY75" fmla="*/ 299898 h 599687"/>
                <a:gd name="connsiteX76" fmla="*/ 401904 w 606580"/>
                <a:gd name="connsiteY76" fmla="*/ 74172 h 599687"/>
                <a:gd name="connsiteX77" fmla="*/ 387295 w 606580"/>
                <a:gd name="connsiteY77" fmla="*/ 36787 h 599687"/>
                <a:gd name="connsiteX78" fmla="*/ 402915 w 606580"/>
                <a:gd name="connsiteY78" fmla="*/ 21794 h 599687"/>
                <a:gd name="connsiteX79" fmla="*/ 100707 w 606580"/>
                <a:gd name="connsiteY79" fmla="*/ 526 h 599687"/>
                <a:gd name="connsiteX80" fmla="*/ 199002 w 606580"/>
                <a:gd name="connsiteY80" fmla="*/ 20351 h 599687"/>
                <a:gd name="connsiteX81" fmla="*/ 199711 w 606580"/>
                <a:gd name="connsiteY81" fmla="*/ 20635 h 599687"/>
                <a:gd name="connsiteX82" fmla="*/ 201413 w 606580"/>
                <a:gd name="connsiteY82" fmla="*/ 21059 h 599687"/>
                <a:gd name="connsiteX83" fmla="*/ 202690 w 606580"/>
                <a:gd name="connsiteY83" fmla="*/ 21484 h 599687"/>
                <a:gd name="connsiteX84" fmla="*/ 203966 w 606580"/>
                <a:gd name="connsiteY84" fmla="*/ 21909 h 599687"/>
                <a:gd name="connsiteX85" fmla="*/ 205385 w 606580"/>
                <a:gd name="connsiteY85" fmla="*/ 22617 h 599687"/>
                <a:gd name="connsiteX86" fmla="*/ 206519 w 606580"/>
                <a:gd name="connsiteY86" fmla="*/ 23042 h 599687"/>
                <a:gd name="connsiteX87" fmla="*/ 207938 w 606580"/>
                <a:gd name="connsiteY87" fmla="*/ 23892 h 599687"/>
                <a:gd name="connsiteX88" fmla="*/ 208931 w 606580"/>
                <a:gd name="connsiteY88" fmla="*/ 24458 h 599687"/>
                <a:gd name="connsiteX89" fmla="*/ 210065 w 606580"/>
                <a:gd name="connsiteY89" fmla="*/ 25308 h 599687"/>
                <a:gd name="connsiteX90" fmla="*/ 211200 w 606580"/>
                <a:gd name="connsiteY90" fmla="*/ 26157 h 599687"/>
                <a:gd name="connsiteX91" fmla="*/ 212193 w 606580"/>
                <a:gd name="connsiteY91" fmla="*/ 27007 h 599687"/>
                <a:gd name="connsiteX92" fmla="*/ 213186 w 606580"/>
                <a:gd name="connsiteY92" fmla="*/ 27998 h 599687"/>
                <a:gd name="connsiteX93" fmla="*/ 214037 w 606580"/>
                <a:gd name="connsiteY93" fmla="*/ 28848 h 599687"/>
                <a:gd name="connsiteX94" fmla="*/ 215172 w 606580"/>
                <a:gd name="connsiteY94" fmla="*/ 29981 h 599687"/>
                <a:gd name="connsiteX95" fmla="*/ 215881 w 606580"/>
                <a:gd name="connsiteY95" fmla="*/ 30972 h 599687"/>
                <a:gd name="connsiteX96" fmla="*/ 216732 w 606580"/>
                <a:gd name="connsiteY96" fmla="*/ 32247 h 599687"/>
                <a:gd name="connsiteX97" fmla="*/ 217441 w 606580"/>
                <a:gd name="connsiteY97" fmla="*/ 33380 h 599687"/>
                <a:gd name="connsiteX98" fmla="*/ 218150 w 606580"/>
                <a:gd name="connsiteY98" fmla="*/ 34513 h 599687"/>
                <a:gd name="connsiteX99" fmla="*/ 219001 w 606580"/>
                <a:gd name="connsiteY99" fmla="*/ 36070 h 599687"/>
                <a:gd name="connsiteX100" fmla="*/ 219285 w 606580"/>
                <a:gd name="connsiteY100" fmla="*/ 36778 h 599687"/>
                <a:gd name="connsiteX101" fmla="*/ 219427 w 606580"/>
                <a:gd name="connsiteY101" fmla="*/ 37062 h 599687"/>
                <a:gd name="connsiteX102" fmla="*/ 220136 w 606580"/>
                <a:gd name="connsiteY102" fmla="*/ 38903 h 599687"/>
                <a:gd name="connsiteX103" fmla="*/ 220420 w 606580"/>
                <a:gd name="connsiteY103" fmla="*/ 39611 h 599687"/>
                <a:gd name="connsiteX104" fmla="*/ 220845 w 606580"/>
                <a:gd name="connsiteY104" fmla="*/ 41452 h 599687"/>
                <a:gd name="connsiteX105" fmla="*/ 221129 w 606580"/>
                <a:gd name="connsiteY105" fmla="*/ 42443 h 599687"/>
                <a:gd name="connsiteX106" fmla="*/ 221413 w 606580"/>
                <a:gd name="connsiteY106" fmla="*/ 44001 h 599687"/>
                <a:gd name="connsiteX107" fmla="*/ 221554 w 606580"/>
                <a:gd name="connsiteY107" fmla="*/ 45133 h 599687"/>
                <a:gd name="connsiteX108" fmla="*/ 221696 w 606580"/>
                <a:gd name="connsiteY108" fmla="*/ 46408 h 599687"/>
                <a:gd name="connsiteX109" fmla="*/ 221696 w 606580"/>
                <a:gd name="connsiteY109" fmla="*/ 47966 h 599687"/>
                <a:gd name="connsiteX110" fmla="*/ 221696 w 606580"/>
                <a:gd name="connsiteY110" fmla="*/ 48957 h 599687"/>
                <a:gd name="connsiteX111" fmla="*/ 221554 w 606580"/>
                <a:gd name="connsiteY111" fmla="*/ 50798 h 599687"/>
                <a:gd name="connsiteX112" fmla="*/ 221413 w 606580"/>
                <a:gd name="connsiteY112" fmla="*/ 51648 h 599687"/>
                <a:gd name="connsiteX113" fmla="*/ 221129 w 606580"/>
                <a:gd name="connsiteY113" fmla="*/ 53488 h 599687"/>
                <a:gd name="connsiteX114" fmla="*/ 221129 w 606580"/>
                <a:gd name="connsiteY114" fmla="*/ 53772 h 599687"/>
                <a:gd name="connsiteX115" fmla="*/ 201271 w 606580"/>
                <a:gd name="connsiteY115" fmla="*/ 151908 h 599687"/>
                <a:gd name="connsiteX116" fmla="*/ 173471 w 606580"/>
                <a:gd name="connsiteY116" fmla="*/ 174708 h 599687"/>
                <a:gd name="connsiteX117" fmla="*/ 167939 w 606580"/>
                <a:gd name="connsiteY117" fmla="*/ 174141 h 599687"/>
                <a:gd name="connsiteX118" fmla="*/ 145670 w 606580"/>
                <a:gd name="connsiteY118" fmla="*/ 140721 h 599687"/>
                <a:gd name="connsiteX119" fmla="*/ 153046 w 606580"/>
                <a:gd name="connsiteY119" fmla="*/ 104610 h 599687"/>
                <a:gd name="connsiteX120" fmla="*/ 56736 w 606580"/>
                <a:gd name="connsiteY120" fmla="*/ 299892 h 599687"/>
                <a:gd name="connsiteX121" fmla="*/ 204675 w 606580"/>
                <a:gd name="connsiteY121" fmla="*/ 525621 h 599687"/>
                <a:gd name="connsiteX122" fmla="*/ 219285 w 606580"/>
                <a:gd name="connsiteY122" fmla="*/ 562865 h 599687"/>
                <a:gd name="connsiteX123" fmla="*/ 193328 w 606580"/>
                <a:gd name="connsiteY123" fmla="*/ 579858 h 599687"/>
                <a:gd name="connsiteX124" fmla="*/ 181981 w 606580"/>
                <a:gd name="connsiteY124" fmla="*/ 577451 h 599687"/>
                <a:gd name="connsiteX125" fmla="*/ 0 w 606580"/>
                <a:gd name="connsiteY125" fmla="*/ 299892 h 599687"/>
                <a:gd name="connsiteX126" fmla="*/ 116167 w 606580"/>
                <a:gd name="connsiteY126" fmla="*/ 61419 h 599687"/>
                <a:gd name="connsiteX127" fmla="*/ 89359 w 606580"/>
                <a:gd name="connsiteY127" fmla="*/ 56037 h 599687"/>
                <a:gd name="connsiteX128" fmla="*/ 67232 w 606580"/>
                <a:gd name="connsiteY128" fmla="*/ 22759 h 599687"/>
                <a:gd name="connsiteX129" fmla="*/ 100707 w 606580"/>
                <a:gd name="connsiteY129" fmla="*/ 526 h 59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606580" h="599687">
                  <a:moveTo>
                    <a:pt x="323222" y="317731"/>
                  </a:moveTo>
                  <a:lnTo>
                    <a:pt x="323222" y="392639"/>
                  </a:lnTo>
                  <a:cubicBezTo>
                    <a:pt x="338970" y="387541"/>
                    <a:pt x="346631" y="375788"/>
                    <a:pt x="346631" y="356955"/>
                  </a:cubicBezTo>
                  <a:cubicBezTo>
                    <a:pt x="346631" y="336281"/>
                    <a:pt x="338261" y="325803"/>
                    <a:pt x="323222" y="317731"/>
                  </a:cubicBezTo>
                  <a:close/>
                  <a:moveTo>
                    <a:pt x="293571" y="202609"/>
                  </a:moveTo>
                  <a:cubicBezTo>
                    <a:pt x="275270" y="206007"/>
                    <a:pt x="265906" y="215636"/>
                    <a:pt x="265906" y="231354"/>
                  </a:cubicBezTo>
                  <a:cubicBezTo>
                    <a:pt x="265906" y="250045"/>
                    <a:pt x="276972" y="258258"/>
                    <a:pt x="293571" y="264914"/>
                  </a:cubicBezTo>
                  <a:close/>
                  <a:moveTo>
                    <a:pt x="308610" y="140870"/>
                  </a:moveTo>
                  <a:cubicBezTo>
                    <a:pt x="315987" y="140870"/>
                    <a:pt x="324357" y="146817"/>
                    <a:pt x="324357" y="155172"/>
                  </a:cubicBezTo>
                  <a:lnTo>
                    <a:pt x="324357" y="165084"/>
                  </a:lnTo>
                  <a:cubicBezTo>
                    <a:pt x="348192" y="167208"/>
                    <a:pt x="377985" y="175987"/>
                    <a:pt x="377985" y="193546"/>
                  </a:cubicBezTo>
                  <a:cubicBezTo>
                    <a:pt x="377985" y="202184"/>
                    <a:pt x="371317" y="214220"/>
                    <a:pt x="360251" y="214220"/>
                  </a:cubicBezTo>
                  <a:cubicBezTo>
                    <a:pt x="356278" y="214220"/>
                    <a:pt x="352732" y="212379"/>
                    <a:pt x="348334" y="210255"/>
                  </a:cubicBezTo>
                  <a:cubicBezTo>
                    <a:pt x="342801" y="207281"/>
                    <a:pt x="335423" y="203600"/>
                    <a:pt x="324357" y="201901"/>
                  </a:cubicBezTo>
                  <a:lnTo>
                    <a:pt x="324357" y="275817"/>
                  </a:lnTo>
                  <a:cubicBezTo>
                    <a:pt x="347766" y="284596"/>
                    <a:pt x="384369" y="301447"/>
                    <a:pt x="384369" y="354831"/>
                  </a:cubicBezTo>
                  <a:cubicBezTo>
                    <a:pt x="384369" y="395754"/>
                    <a:pt x="362663" y="423083"/>
                    <a:pt x="324357" y="430447"/>
                  </a:cubicBezTo>
                  <a:lnTo>
                    <a:pt x="324357" y="444465"/>
                  </a:lnTo>
                  <a:cubicBezTo>
                    <a:pt x="324357" y="452820"/>
                    <a:pt x="315987" y="458767"/>
                    <a:pt x="308610" y="458767"/>
                  </a:cubicBezTo>
                  <a:cubicBezTo>
                    <a:pt x="299955" y="458767"/>
                    <a:pt x="292862" y="452395"/>
                    <a:pt x="292862" y="444465"/>
                  </a:cubicBezTo>
                  <a:lnTo>
                    <a:pt x="292862" y="432429"/>
                  </a:lnTo>
                  <a:cubicBezTo>
                    <a:pt x="249449" y="429455"/>
                    <a:pt x="222210" y="404392"/>
                    <a:pt x="222210" y="386975"/>
                  </a:cubicBezTo>
                  <a:cubicBezTo>
                    <a:pt x="222210" y="377629"/>
                    <a:pt x="230297" y="366442"/>
                    <a:pt x="240369" y="366442"/>
                  </a:cubicBezTo>
                  <a:cubicBezTo>
                    <a:pt x="246186" y="366442"/>
                    <a:pt x="250017" y="370407"/>
                    <a:pt x="254557" y="375080"/>
                  </a:cubicBezTo>
                  <a:cubicBezTo>
                    <a:pt x="261366" y="382019"/>
                    <a:pt x="271156" y="392356"/>
                    <a:pt x="292862" y="394763"/>
                  </a:cubicBezTo>
                  <a:lnTo>
                    <a:pt x="292862" y="305553"/>
                  </a:lnTo>
                  <a:cubicBezTo>
                    <a:pt x="263494" y="295216"/>
                    <a:pt x="228594" y="281339"/>
                    <a:pt x="228594" y="233478"/>
                  </a:cubicBezTo>
                  <a:cubicBezTo>
                    <a:pt x="228594" y="195387"/>
                    <a:pt x="251861" y="171031"/>
                    <a:pt x="292862" y="165934"/>
                  </a:cubicBezTo>
                  <a:lnTo>
                    <a:pt x="292862" y="155172"/>
                  </a:lnTo>
                  <a:cubicBezTo>
                    <a:pt x="292862" y="147384"/>
                    <a:pt x="299955" y="140870"/>
                    <a:pt x="308610" y="140870"/>
                  </a:cubicBezTo>
                  <a:close/>
                  <a:moveTo>
                    <a:pt x="402915" y="21794"/>
                  </a:moveTo>
                  <a:cubicBezTo>
                    <a:pt x="409670" y="19156"/>
                    <a:pt x="417436" y="19086"/>
                    <a:pt x="424599" y="22201"/>
                  </a:cubicBezTo>
                  <a:cubicBezTo>
                    <a:pt x="535093" y="70490"/>
                    <a:pt x="606580" y="179388"/>
                    <a:pt x="606580" y="299898"/>
                  </a:cubicBezTo>
                  <a:cubicBezTo>
                    <a:pt x="606580" y="394211"/>
                    <a:pt x="562751" y="481584"/>
                    <a:pt x="490413" y="538228"/>
                  </a:cubicBezTo>
                  <a:lnTo>
                    <a:pt x="517221" y="543609"/>
                  </a:lnTo>
                  <a:cubicBezTo>
                    <a:pt x="532539" y="546725"/>
                    <a:pt x="542468" y="561594"/>
                    <a:pt x="539348" y="576888"/>
                  </a:cubicBezTo>
                  <a:cubicBezTo>
                    <a:pt x="536653" y="590341"/>
                    <a:pt x="524880" y="599687"/>
                    <a:pt x="511547" y="599687"/>
                  </a:cubicBezTo>
                  <a:cubicBezTo>
                    <a:pt x="509703" y="599687"/>
                    <a:pt x="507859" y="599404"/>
                    <a:pt x="506015" y="599121"/>
                  </a:cubicBezTo>
                  <a:lnTo>
                    <a:pt x="407578" y="579295"/>
                  </a:lnTo>
                  <a:cubicBezTo>
                    <a:pt x="407578" y="579295"/>
                    <a:pt x="407578" y="579295"/>
                    <a:pt x="407436" y="579295"/>
                  </a:cubicBezTo>
                  <a:cubicBezTo>
                    <a:pt x="406727" y="579012"/>
                    <a:pt x="405876" y="578870"/>
                    <a:pt x="405025" y="578587"/>
                  </a:cubicBezTo>
                  <a:cubicBezTo>
                    <a:pt x="404883" y="578587"/>
                    <a:pt x="404741" y="578445"/>
                    <a:pt x="404599" y="578445"/>
                  </a:cubicBezTo>
                  <a:cubicBezTo>
                    <a:pt x="403890" y="578304"/>
                    <a:pt x="403323" y="578021"/>
                    <a:pt x="402614" y="577737"/>
                  </a:cubicBezTo>
                  <a:cubicBezTo>
                    <a:pt x="402472" y="577737"/>
                    <a:pt x="402188" y="577596"/>
                    <a:pt x="402046" y="577454"/>
                  </a:cubicBezTo>
                  <a:cubicBezTo>
                    <a:pt x="401337" y="577171"/>
                    <a:pt x="400628" y="576888"/>
                    <a:pt x="400061" y="576463"/>
                  </a:cubicBezTo>
                  <a:cubicBezTo>
                    <a:pt x="399919" y="576463"/>
                    <a:pt x="399777" y="576463"/>
                    <a:pt x="399777" y="576463"/>
                  </a:cubicBezTo>
                  <a:cubicBezTo>
                    <a:pt x="399068" y="576038"/>
                    <a:pt x="398358" y="575613"/>
                    <a:pt x="397649" y="575047"/>
                  </a:cubicBezTo>
                  <a:cubicBezTo>
                    <a:pt x="397507" y="575047"/>
                    <a:pt x="397366" y="574905"/>
                    <a:pt x="397224" y="574764"/>
                  </a:cubicBezTo>
                  <a:cubicBezTo>
                    <a:pt x="396515" y="574480"/>
                    <a:pt x="395947" y="573914"/>
                    <a:pt x="395380" y="573489"/>
                  </a:cubicBezTo>
                  <a:cubicBezTo>
                    <a:pt x="395380" y="573489"/>
                    <a:pt x="395238" y="573347"/>
                    <a:pt x="395096" y="573206"/>
                  </a:cubicBezTo>
                  <a:cubicBezTo>
                    <a:pt x="393820" y="572073"/>
                    <a:pt x="392543" y="570940"/>
                    <a:pt x="391408" y="569524"/>
                  </a:cubicBezTo>
                  <a:cubicBezTo>
                    <a:pt x="391266" y="569382"/>
                    <a:pt x="391266" y="569382"/>
                    <a:pt x="391125" y="569241"/>
                  </a:cubicBezTo>
                  <a:cubicBezTo>
                    <a:pt x="390699" y="568674"/>
                    <a:pt x="390274" y="568108"/>
                    <a:pt x="389848" y="567400"/>
                  </a:cubicBezTo>
                  <a:cubicBezTo>
                    <a:pt x="389706" y="567400"/>
                    <a:pt x="389706" y="567258"/>
                    <a:pt x="389564" y="567117"/>
                  </a:cubicBezTo>
                  <a:cubicBezTo>
                    <a:pt x="389564" y="567117"/>
                    <a:pt x="389564" y="567117"/>
                    <a:pt x="389564" y="566975"/>
                  </a:cubicBezTo>
                  <a:cubicBezTo>
                    <a:pt x="388997" y="566267"/>
                    <a:pt x="388572" y="565559"/>
                    <a:pt x="388146" y="564709"/>
                  </a:cubicBezTo>
                  <a:cubicBezTo>
                    <a:pt x="387862" y="564143"/>
                    <a:pt x="387579" y="563435"/>
                    <a:pt x="387295" y="562868"/>
                  </a:cubicBezTo>
                  <a:cubicBezTo>
                    <a:pt x="387295" y="562727"/>
                    <a:pt x="387153" y="562585"/>
                    <a:pt x="387153" y="562585"/>
                  </a:cubicBezTo>
                  <a:cubicBezTo>
                    <a:pt x="387011" y="562019"/>
                    <a:pt x="386728" y="561594"/>
                    <a:pt x="386586" y="561169"/>
                  </a:cubicBezTo>
                  <a:cubicBezTo>
                    <a:pt x="386444" y="560744"/>
                    <a:pt x="386302" y="560319"/>
                    <a:pt x="386160" y="559895"/>
                  </a:cubicBezTo>
                  <a:cubicBezTo>
                    <a:pt x="386018" y="559470"/>
                    <a:pt x="386018" y="559045"/>
                    <a:pt x="385877" y="558620"/>
                  </a:cubicBezTo>
                  <a:cubicBezTo>
                    <a:pt x="385735" y="558195"/>
                    <a:pt x="385593" y="557629"/>
                    <a:pt x="385451" y="557062"/>
                  </a:cubicBezTo>
                  <a:cubicBezTo>
                    <a:pt x="385451" y="556779"/>
                    <a:pt x="385309" y="556496"/>
                    <a:pt x="385309" y="556213"/>
                  </a:cubicBezTo>
                  <a:cubicBezTo>
                    <a:pt x="385167" y="555646"/>
                    <a:pt x="385167" y="554938"/>
                    <a:pt x="385025" y="554372"/>
                  </a:cubicBezTo>
                  <a:cubicBezTo>
                    <a:pt x="385025" y="554089"/>
                    <a:pt x="385025" y="553805"/>
                    <a:pt x="385025" y="553664"/>
                  </a:cubicBezTo>
                  <a:cubicBezTo>
                    <a:pt x="384884" y="552956"/>
                    <a:pt x="384884" y="552248"/>
                    <a:pt x="384884" y="551540"/>
                  </a:cubicBezTo>
                  <a:cubicBezTo>
                    <a:pt x="384884" y="551256"/>
                    <a:pt x="384884" y="551115"/>
                    <a:pt x="384884" y="550831"/>
                  </a:cubicBezTo>
                  <a:cubicBezTo>
                    <a:pt x="384884" y="550123"/>
                    <a:pt x="385025" y="549415"/>
                    <a:pt x="385025" y="548849"/>
                  </a:cubicBezTo>
                  <a:cubicBezTo>
                    <a:pt x="385025" y="548566"/>
                    <a:pt x="385167" y="548283"/>
                    <a:pt x="385167" y="547999"/>
                  </a:cubicBezTo>
                  <a:cubicBezTo>
                    <a:pt x="385167" y="547291"/>
                    <a:pt x="385309" y="546725"/>
                    <a:pt x="385451" y="546158"/>
                  </a:cubicBezTo>
                  <a:cubicBezTo>
                    <a:pt x="385451" y="546017"/>
                    <a:pt x="385451" y="546017"/>
                    <a:pt x="385451" y="545875"/>
                  </a:cubicBezTo>
                  <a:lnTo>
                    <a:pt x="405309" y="447739"/>
                  </a:lnTo>
                  <a:cubicBezTo>
                    <a:pt x="408429" y="432445"/>
                    <a:pt x="423322" y="422533"/>
                    <a:pt x="438783" y="425648"/>
                  </a:cubicBezTo>
                  <a:cubicBezTo>
                    <a:pt x="454102" y="428622"/>
                    <a:pt x="464031" y="443633"/>
                    <a:pt x="460910" y="458927"/>
                  </a:cubicBezTo>
                  <a:lnTo>
                    <a:pt x="453676" y="495037"/>
                  </a:lnTo>
                  <a:cubicBezTo>
                    <a:pt x="513391" y="449014"/>
                    <a:pt x="549844" y="377359"/>
                    <a:pt x="549844" y="299898"/>
                  </a:cubicBezTo>
                  <a:cubicBezTo>
                    <a:pt x="549844" y="201904"/>
                    <a:pt x="491831" y="113398"/>
                    <a:pt x="401904" y="74172"/>
                  </a:cubicBezTo>
                  <a:cubicBezTo>
                    <a:pt x="387579" y="67799"/>
                    <a:pt x="380912" y="51231"/>
                    <a:pt x="387295" y="36787"/>
                  </a:cubicBezTo>
                  <a:cubicBezTo>
                    <a:pt x="390415" y="29636"/>
                    <a:pt x="396160" y="24431"/>
                    <a:pt x="402915" y="21794"/>
                  </a:cubicBezTo>
                  <a:close/>
                  <a:moveTo>
                    <a:pt x="100707" y="526"/>
                  </a:moveTo>
                  <a:lnTo>
                    <a:pt x="199002" y="20351"/>
                  </a:lnTo>
                  <a:cubicBezTo>
                    <a:pt x="199286" y="20493"/>
                    <a:pt x="199427" y="20493"/>
                    <a:pt x="199711" y="20635"/>
                  </a:cubicBezTo>
                  <a:cubicBezTo>
                    <a:pt x="200278" y="20776"/>
                    <a:pt x="200846" y="20918"/>
                    <a:pt x="201413" y="21059"/>
                  </a:cubicBezTo>
                  <a:cubicBezTo>
                    <a:pt x="201839" y="21201"/>
                    <a:pt x="202264" y="21343"/>
                    <a:pt x="202690" y="21484"/>
                  </a:cubicBezTo>
                  <a:cubicBezTo>
                    <a:pt x="203115" y="21626"/>
                    <a:pt x="203541" y="21768"/>
                    <a:pt x="203966" y="21909"/>
                  </a:cubicBezTo>
                  <a:cubicBezTo>
                    <a:pt x="204534" y="22192"/>
                    <a:pt x="204959" y="22334"/>
                    <a:pt x="205385" y="22617"/>
                  </a:cubicBezTo>
                  <a:cubicBezTo>
                    <a:pt x="205810" y="22759"/>
                    <a:pt x="206094" y="22900"/>
                    <a:pt x="206519" y="23042"/>
                  </a:cubicBezTo>
                  <a:cubicBezTo>
                    <a:pt x="206945" y="23325"/>
                    <a:pt x="207370" y="23608"/>
                    <a:pt x="207938" y="23892"/>
                  </a:cubicBezTo>
                  <a:cubicBezTo>
                    <a:pt x="208222" y="24033"/>
                    <a:pt x="208505" y="24317"/>
                    <a:pt x="208931" y="24458"/>
                  </a:cubicBezTo>
                  <a:cubicBezTo>
                    <a:pt x="209356" y="24741"/>
                    <a:pt x="209640" y="25025"/>
                    <a:pt x="210065" y="25308"/>
                  </a:cubicBezTo>
                  <a:cubicBezTo>
                    <a:pt x="210491" y="25591"/>
                    <a:pt x="210775" y="25874"/>
                    <a:pt x="211200" y="26157"/>
                  </a:cubicBezTo>
                  <a:cubicBezTo>
                    <a:pt x="211484" y="26441"/>
                    <a:pt x="211768" y="26724"/>
                    <a:pt x="212193" y="27007"/>
                  </a:cubicBezTo>
                  <a:cubicBezTo>
                    <a:pt x="212477" y="27290"/>
                    <a:pt x="212902" y="27574"/>
                    <a:pt x="213186" y="27998"/>
                  </a:cubicBezTo>
                  <a:cubicBezTo>
                    <a:pt x="213470" y="28282"/>
                    <a:pt x="213753" y="28565"/>
                    <a:pt x="214037" y="28848"/>
                  </a:cubicBezTo>
                  <a:cubicBezTo>
                    <a:pt x="214462" y="29273"/>
                    <a:pt x="214746" y="29556"/>
                    <a:pt x="215172" y="29981"/>
                  </a:cubicBezTo>
                  <a:cubicBezTo>
                    <a:pt x="215314" y="30264"/>
                    <a:pt x="215597" y="30689"/>
                    <a:pt x="215881" y="30972"/>
                  </a:cubicBezTo>
                  <a:cubicBezTo>
                    <a:pt x="216165" y="31397"/>
                    <a:pt x="216448" y="31822"/>
                    <a:pt x="216732" y="32247"/>
                  </a:cubicBezTo>
                  <a:cubicBezTo>
                    <a:pt x="217016" y="32530"/>
                    <a:pt x="217299" y="32955"/>
                    <a:pt x="217441" y="33380"/>
                  </a:cubicBezTo>
                  <a:cubicBezTo>
                    <a:pt x="217725" y="33805"/>
                    <a:pt x="218008" y="34088"/>
                    <a:pt x="218150" y="34513"/>
                  </a:cubicBezTo>
                  <a:cubicBezTo>
                    <a:pt x="218434" y="35079"/>
                    <a:pt x="218718" y="35504"/>
                    <a:pt x="219001" y="36070"/>
                  </a:cubicBezTo>
                  <a:cubicBezTo>
                    <a:pt x="219143" y="36354"/>
                    <a:pt x="219285" y="36495"/>
                    <a:pt x="219285" y="36778"/>
                  </a:cubicBezTo>
                  <a:cubicBezTo>
                    <a:pt x="219427" y="36920"/>
                    <a:pt x="219427" y="36920"/>
                    <a:pt x="219427" y="37062"/>
                  </a:cubicBezTo>
                  <a:cubicBezTo>
                    <a:pt x="219711" y="37628"/>
                    <a:pt x="219852" y="38194"/>
                    <a:pt x="220136" y="38903"/>
                  </a:cubicBezTo>
                  <a:cubicBezTo>
                    <a:pt x="220136" y="39044"/>
                    <a:pt x="220278" y="39327"/>
                    <a:pt x="220420" y="39611"/>
                  </a:cubicBezTo>
                  <a:cubicBezTo>
                    <a:pt x="220562" y="40319"/>
                    <a:pt x="220703" y="40885"/>
                    <a:pt x="220845" y="41452"/>
                  </a:cubicBezTo>
                  <a:cubicBezTo>
                    <a:pt x="220987" y="41735"/>
                    <a:pt x="220987" y="42018"/>
                    <a:pt x="221129" y="42443"/>
                  </a:cubicBezTo>
                  <a:cubicBezTo>
                    <a:pt x="221271" y="42868"/>
                    <a:pt x="221271" y="43434"/>
                    <a:pt x="221413" y="44001"/>
                  </a:cubicBezTo>
                  <a:cubicBezTo>
                    <a:pt x="221413" y="44425"/>
                    <a:pt x="221554" y="44709"/>
                    <a:pt x="221554" y="45133"/>
                  </a:cubicBezTo>
                  <a:cubicBezTo>
                    <a:pt x="221554" y="45558"/>
                    <a:pt x="221554" y="45983"/>
                    <a:pt x="221696" y="46408"/>
                  </a:cubicBezTo>
                  <a:cubicBezTo>
                    <a:pt x="221696" y="46974"/>
                    <a:pt x="221696" y="47399"/>
                    <a:pt x="221696" y="47966"/>
                  </a:cubicBezTo>
                  <a:cubicBezTo>
                    <a:pt x="221696" y="48249"/>
                    <a:pt x="221696" y="48532"/>
                    <a:pt x="221696" y="48957"/>
                  </a:cubicBezTo>
                  <a:cubicBezTo>
                    <a:pt x="221696" y="49523"/>
                    <a:pt x="221696" y="50090"/>
                    <a:pt x="221554" y="50798"/>
                  </a:cubicBezTo>
                  <a:cubicBezTo>
                    <a:pt x="221554" y="51081"/>
                    <a:pt x="221554" y="51364"/>
                    <a:pt x="221413" y="51648"/>
                  </a:cubicBezTo>
                  <a:cubicBezTo>
                    <a:pt x="221413" y="52356"/>
                    <a:pt x="221271" y="52922"/>
                    <a:pt x="221129" y="53488"/>
                  </a:cubicBezTo>
                  <a:cubicBezTo>
                    <a:pt x="221129" y="53630"/>
                    <a:pt x="221129" y="53630"/>
                    <a:pt x="221129" y="53772"/>
                  </a:cubicBezTo>
                  <a:lnTo>
                    <a:pt x="201271" y="151908"/>
                  </a:lnTo>
                  <a:cubicBezTo>
                    <a:pt x="198576" y="165361"/>
                    <a:pt x="186804" y="174708"/>
                    <a:pt x="173471" y="174708"/>
                  </a:cubicBezTo>
                  <a:cubicBezTo>
                    <a:pt x="171627" y="174708"/>
                    <a:pt x="169783" y="174425"/>
                    <a:pt x="167939" y="174141"/>
                  </a:cubicBezTo>
                  <a:cubicBezTo>
                    <a:pt x="152478" y="171026"/>
                    <a:pt x="142549" y="156015"/>
                    <a:pt x="145670" y="140721"/>
                  </a:cubicBezTo>
                  <a:lnTo>
                    <a:pt x="153046" y="104610"/>
                  </a:lnTo>
                  <a:cubicBezTo>
                    <a:pt x="93189" y="150634"/>
                    <a:pt x="56736" y="222289"/>
                    <a:pt x="56736" y="299892"/>
                  </a:cubicBezTo>
                  <a:cubicBezTo>
                    <a:pt x="56736" y="397746"/>
                    <a:pt x="114749" y="486395"/>
                    <a:pt x="204675" y="525621"/>
                  </a:cubicBezTo>
                  <a:cubicBezTo>
                    <a:pt x="219001" y="531852"/>
                    <a:pt x="225668" y="548562"/>
                    <a:pt x="219285" y="562865"/>
                  </a:cubicBezTo>
                  <a:cubicBezTo>
                    <a:pt x="214746" y="573485"/>
                    <a:pt x="204250" y="579858"/>
                    <a:pt x="193328" y="579858"/>
                  </a:cubicBezTo>
                  <a:cubicBezTo>
                    <a:pt x="189499" y="579858"/>
                    <a:pt x="185669" y="579008"/>
                    <a:pt x="181981" y="577451"/>
                  </a:cubicBezTo>
                  <a:cubicBezTo>
                    <a:pt x="71487" y="529303"/>
                    <a:pt x="0" y="420262"/>
                    <a:pt x="0" y="299892"/>
                  </a:cubicBezTo>
                  <a:cubicBezTo>
                    <a:pt x="0" y="205437"/>
                    <a:pt x="43970" y="118063"/>
                    <a:pt x="116167" y="61419"/>
                  </a:cubicBezTo>
                  <a:lnTo>
                    <a:pt x="89359" y="56037"/>
                  </a:lnTo>
                  <a:cubicBezTo>
                    <a:pt x="74041" y="53064"/>
                    <a:pt x="64112" y="38053"/>
                    <a:pt x="67232" y="22759"/>
                  </a:cubicBezTo>
                  <a:cubicBezTo>
                    <a:pt x="70353" y="7465"/>
                    <a:pt x="85246" y="-2448"/>
                    <a:pt x="100707" y="5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54B66AB-CBBC-46B3-8FE4-B3ACD6209A70}"/>
              </a:ext>
            </a:extLst>
          </p:cNvPr>
          <p:cNvGrpSpPr/>
          <p:nvPr/>
        </p:nvGrpSpPr>
        <p:grpSpPr>
          <a:xfrm>
            <a:off x="849953" y="1431823"/>
            <a:ext cx="694296" cy="694296"/>
            <a:chOff x="849953" y="1431823"/>
            <a:chExt cx="694296" cy="694296"/>
          </a:xfrm>
        </p:grpSpPr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8512F79B-B871-4A35-A7CF-270E867172EF}"/>
                </a:ext>
              </a:extLst>
            </p:cNvPr>
            <p:cNvSpPr/>
            <p:nvPr/>
          </p:nvSpPr>
          <p:spPr>
            <a:xfrm>
              <a:off x="849953" y="1431823"/>
              <a:ext cx="694296" cy="694296"/>
            </a:xfrm>
            <a:prstGeom prst="ellipse">
              <a:avLst/>
            </a:prstGeom>
            <a:solidFill>
              <a:srgbClr val="143DB3"/>
            </a:solidFill>
            <a:ln>
              <a:noFill/>
            </a:ln>
            <a:effectLst>
              <a:outerShdw blurRad="330200" dist="3175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iš1ïdé">
              <a:extLst>
                <a:ext uri="{FF2B5EF4-FFF2-40B4-BE49-F238E27FC236}">
                  <a16:creationId xmlns:a16="http://schemas.microsoft.com/office/drawing/2014/main" id="{C7EB6249-979A-49F5-AD82-4BFED921BD79}"/>
                </a:ext>
              </a:extLst>
            </p:cNvPr>
            <p:cNvSpPr/>
            <p:nvPr/>
          </p:nvSpPr>
          <p:spPr bwMode="auto">
            <a:xfrm>
              <a:off x="962283" y="1580357"/>
              <a:ext cx="432474" cy="400110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5258A6C-E7C6-45ED-8FC5-BFFAF4F0B02B}"/>
              </a:ext>
            </a:extLst>
          </p:cNvPr>
          <p:cNvGrpSpPr/>
          <p:nvPr/>
        </p:nvGrpSpPr>
        <p:grpSpPr>
          <a:xfrm>
            <a:off x="2133841" y="3715806"/>
            <a:ext cx="972968" cy="972968"/>
            <a:chOff x="2133841" y="3715806"/>
            <a:chExt cx="972968" cy="972968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3160599F-2D93-4ABD-AFF4-E48ACB16FC47}"/>
                </a:ext>
              </a:extLst>
            </p:cNvPr>
            <p:cNvSpPr/>
            <p:nvPr/>
          </p:nvSpPr>
          <p:spPr>
            <a:xfrm>
              <a:off x="2133841" y="3715806"/>
              <a:ext cx="972968" cy="97296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330200" dist="317500" dir="5400000" algn="t" rotWithShape="0">
                <a:schemeClr val="accent3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iśḻïḋè">
              <a:extLst>
                <a:ext uri="{FF2B5EF4-FFF2-40B4-BE49-F238E27FC236}">
                  <a16:creationId xmlns:a16="http://schemas.microsoft.com/office/drawing/2014/main" id="{6918A3ED-134A-48DE-856E-C6492E38D11F}"/>
                </a:ext>
              </a:extLst>
            </p:cNvPr>
            <p:cNvSpPr/>
            <p:nvPr/>
          </p:nvSpPr>
          <p:spPr bwMode="auto">
            <a:xfrm>
              <a:off x="2298380" y="3877622"/>
              <a:ext cx="630179" cy="543421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2CE1919-BA27-4D39-8D7A-4C838DC23AF5}"/>
              </a:ext>
            </a:extLst>
          </p:cNvPr>
          <p:cNvGrpSpPr/>
          <p:nvPr/>
        </p:nvGrpSpPr>
        <p:grpSpPr>
          <a:xfrm>
            <a:off x="7799836" y="4097808"/>
            <a:ext cx="992322" cy="992322"/>
            <a:chOff x="7799836" y="4097808"/>
            <a:chExt cx="992322" cy="992322"/>
          </a:xfrm>
        </p:grpSpPr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297C0EFB-92F8-45DB-A76E-FE62ECF56DC3}"/>
                </a:ext>
              </a:extLst>
            </p:cNvPr>
            <p:cNvSpPr/>
            <p:nvPr/>
          </p:nvSpPr>
          <p:spPr>
            <a:xfrm>
              <a:off x="7799836" y="4097808"/>
              <a:ext cx="992322" cy="99232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330200" dist="317500" dir="5400000" algn="t" rotWithShape="0">
                <a:srgbClr val="5893D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starred-list-on-paper_17430">
              <a:extLst>
                <a:ext uri="{FF2B5EF4-FFF2-40B4-BE49-F238E27FC236}">
                  <a16:creationId xmlns:a16="http://schemas.microsoft.com/office/drawing/2014/main" id="{4DF694C1-421F-41F5-9865-4A4EB864C35B}"/>
                </a:ext>
              </a:extLst>
            </p:cNvPr>
            <p:cNvSpPr/>
            <p:nvPr/>
          </p:nvSpPr>
          <p:spPr>
            <a:xfrm>
              <a:off x="8027713" y="4326089"/>
              <a:ext cx="536567" cy="535760"/>
            </a:xfrm>
            <a:custGeom>
              <a:avLst/>
              <a:gdLst>
                <a:gd name="connsiteX0" fmla="*/ 137520 w 609756"/>
                <a:gd name="connsiteY0" fmla="*/ 462962 h 608839"/>
                <a:gd name="connsiteX1" fmla="*/ 127092 w 609756"/>
                <a:gd name="connsiteY1" fmla="*/ 470396 h 608839"/>
                <a:gd name="connsiteX2" fmla="*/ 131230 w 609756"/>
                <a:gd name="connsiteY2" fmla="*/ 482621 h 608839"/>
                <a:gd name="connsiteX3" fmla="*/ 137520 w 609756"/>
                <a:gd name="connsiteY3" fmla="*/ 481630 h 608839"/>
                <a:gd name="connsiteX4" fmla="*/ 143975 w 609756"/>
                <a:gd name="connsiteY4" fmla="*/ 482621 h 608839"/>
                <a:gd name="connsiteX5" fmla="*/ 147947 w 609756"/>
                <a:gd name="connsiteY5" fmla="*/ 470396 h 608839"/>
                <a:gd name="connsiteX6" fmla="*/ 137520 w 609756"/>
                <a:gd name="connsiteY6" fmla="*/ 462962 h 608839"/>
                <a:gd name="connsiteX7" fmla="*/ 245061 w 609756"/>
                <a:gd name="connsiteY7" fmla="*/ 449236 h 608839"/>
                <a:gd name="connsiteX8" fmla="*/ 225535 w 609756"/>
                <a:gd name="connsiteY8" fmla="*/ 468732 h 608839"/>
                <a:gd name="connsiteX9" fmla="*/ 245061 w 609756"/>
                <a:gd name="connsiteY9" fmla="*/ 488063 h 608839"/>
                <a:gd name="connsiteX10" fmla="*/ 462653 w 609756"/>
                <a:gd name="connsiteY10" fmla="*/ 488063 h 608839"/>
                <a:gd name="connsiteX11" fmla="*/ 482013 w 609756"/>
                <a:gd name="connsiteY11" fmla="*/ 468732 h 608839"/>
                <a:gd name="connsiteX12" fmla="*/ 462653 w 609756"/>
                <a:gd name="connsiteY12" fmla="*/ 449236 h 608839"/>
                <a:gd name="connsiteX13" fmla="*/ 137520 w 609756"/>
                <a:gd name="connsiteY13" fmla="*/ 419512 h 608839"/>
                <a:gd name="connsiteX14" fmla="*/ 153575 w 609756"/>
                <a:gd name="connsiteY14" fmla="*/ 451893 h 608839"/>
                <a:gd name="connsiteX15" fmla="*/ 189327 w 609756"/>
                <a:gd name="connsiteY15" fmla="*/ 457014 h 608839"/>
                <a:gd name="connsiteX16" fmla="*/ 163341 w 609756"/>
                <a:gd name="connsiteY16" fmla="*/ 482291 h 608839"/>
                <a:gd name="connsiteX17" fmla="*/ 169465 w 609756"/>
                <a:gd name="connsiteY17" fmla="*/ 517810 h 608839"/>
                <a:gd name="connsiteX18" fmla="*/ 137520 w 609756"/>
                <a:gd name="connsiteY18" fmla="*/ 500959 h 608839"/>
                <a:gd name="connsiteX19" fmla="*/ 105575 w 609756"/>
                <a:gd name="connsiteY19" fmla="*/ 517810 h 608839"/>
                <a:gd name="connsiteX20" fmla="*/ 111699 w 609756"/>
                <a:gd name="connsiteY20" fmla="*/ 482291 h 608839"/>
                <a:gd name="connsiteX21" fmla="*/ 85878 w 609756"/>
                <a:gd name="connsiteY21" fmla="*/ 457014 h 608839"/>
                <a:gd name="connsiteX22" fmla="*/ 121630 w 609756"/>
                <a:gd name="connsiteY22" fmla="*/ 451893 h 608839"/>
                <a:gd name="connsiteX23" fmla="*/ 137526 w 609756"/>
                <a:gd name="connsiteY23" fmla="*/ 400991 h 608839"/>
                <a:gd name="connsiteX24" fmla="*/ 120131 w 609756"/>
                <a:gd name="connsiteY24" fmla="*/ 410904 h 608839"/>
                <a:gd name="connsiteX25" fmla="*/ 108714 w 609756"/>
                <a:gd name="connsiteY25" fmla="*/ 434036 h 608839"/>
                <a:gd name="connsiteX26" fmla="*/ 83066 w 609756"/>
                <a:gd name="connsiteY26" fmla="*/ 437836 h 608839"/>
                <a:gd name="connsiteX27" fmla="*/ 67346 w 609756"/>
                <a:gd name="connsiteY27" fmla="*/ 451053 h 608839"/>
                <a:gd name="connsiteX28" fmla="*/ 72310 w 609756"/>
                <a:gd name="connsiteY28" fmla="*/ 470880 h 608839"/>
                <a:gd name="connsiteX29" fmla="*/ 90843 w 609756"/>
                <a:gd name="connsiteY29" fmla="*/ 489054 h 608839"/>
                <a:gd name="connsiteX30" fmla="*/ 86375 w 609756"/>
                <a:gd name="connsiteY30" fmla="*/ 514498 h 608839"/>
                <a:gd name="connsiteX31" fmla="*/ 94152 w 609756"/>
                <a:gd name="connsiteY31" fmla="*/ 533498 h 608839"/>
                <a:gd name="connsiteX32" fmla="*/ 114671 w 609756"/>
                <a:gd name="connsiteY32" fmla="*/ 534985 h 608839"/>
                <a:gd name="connsiteX33" fmla="*/ 137505 w 609756"/>
                <a:gd name="connsiteY33" fmla="*/ 522924 h 608839"/>
                <a:gd name="connsiteX34" fmla="*/ 160506 w 609756"/>
                <a:gd name="connsiteY34" fmla="*/ 534985 h 608839"/>
                <a:gd name="connsiteX35" fmla="*/ 169441 w 609756"/>
                <a:gd name="connsiteY35" fmla="*/ 537133 h 608839"/>
                <a:gd name="connsiteX36" fmla="*/ 180858 w 609756"/>
                <a:gd name="connsiteY36" fmla="*/ 533498 h 608839"/>
                <a:gd name="connsiteX37" fmla="*/ 188635 w 609756"/>
                <a:gd name="connsiteY37" fmla="*/ 514498 h 608839"/>
                <a:gd name="connsiteX38" fmla="*/ 184333 w 609756"/>
                <a:gd name="connsiteY38" fmla="*/ 489054 h 608839"/>
                <a:gd name="connsiteX39" fmla="*/ 202866 w 609756"/>
                <a:gd name="connsiteY39" fmla="*/ 470880 h 608839"/>
                <a:gd name="connsiteX40" fmla="*/ 207830 w 609756"/>
                <a:gd name="connsiteY40" fmla="*/ 451053 h 608839"/>
                <a:gd name="connsiteX41" fmla="*/ 192110 w 609756"/>
                <a:gd name="connsiteY41" fmla="*/ 437836 h 608839"/>
                <a:gd name="connsiteX42" fmla="*/ 166463 w 609756"/>
                <a:gd name="connsiteY42" fmla="*/ 434036 h 608839"/>
                <a:gd name="connsiteX43" fmla="*/ 155045 w 609756"/>
                <a:gd name="connsiteY43" fmla="*/ 410904 h 608839"/>
                <a:gd name="connsiteX44" fmla="*/ 137526 w 609756"/>
                <a:gd name="connsiteY44" fmla="*/ 400991 h 608839"/>
                <a:gd name="connsiteX45" fmla="*/ 137520 w 609756"/>
                <a:gd name="connsiteY45" fmla="*/ 307657 h 608839"/>
                <a:gd name="connsiteX46" fmla="*/ 127092 w 609756"/>
                <a:gd name="connsiteY46" fmla="*/ 315093 h 608839"/>
                <a:gd name="connsiteX47" fmla="*/ 131230 w 609756"/>
                <a:gd name="connsiteY47" fmla="*/ 327321 h 608839"/>
                <a:gd name="connsiteX48" fmla="*/ 137520 w 609756"/>
                <a:gd name="connsiteY48" fmla="*/ 326165 h 608839"/>
                <a:gd name="connsiteX49" fmla="*/ 143975 w 609756"/>
                <a:gd name="connsiteY49" fmla="*/ 327321 h 608839"/>
                <a:gd name="connsiteX50" fmla="*/ 147947 w 609756"/>
                <a:gd name="connsiteY50" fmla="*/ 315093 h 608839"/>
                <a:gd name="connsiteX51" fmla="*/ 137520 w 609756"/>
                <a:gd name="connsiteY51" fmla="*/ 307657 h 608839"/>
                <a:gd name="connsiteX52" fmla="*/ 245061 w 609756"/>
                <a:gd name="connsiteY52" fmla="*/ 293928 h 608839"/>
                <a:gd name="connsiteX53" fmla="*/ 225535 w 609756"/>
                <a:gd name="connsiteY53" fmla="*/ 313259 h 608839"/>
                <a:gd name="connsiteX54" fmla="*/ 245061 w 609756"/>
                <a:gd name="connsiteY54" fmla="*/ 332755 h 608839"/>
                <a:gd name="connsiteX55" fmla="*/ 462653 w 609756"/>
                <a:gd name="connsiteY55" fmla="*/ 332755 h 608839"/>
                <a:gd name="connsiteX56" fmla="*/ 482013 w 609756"/>
                <a:gd name="connsiteY56" fmla="*/ 313259 h 608839"/>
                <a:gd name="connsiteX57" fmla="*/ 462653 w 609756"/>
                <a:gd name="connsiteY57" fmla="*/ 293928 h 608839"/>
                <a:gd name="connsiteX58" fmla="*/ 137520 w 609756"/>
                <a:gd name="connsiteY58" fmla="*/ 264197 h 608839"/>
                <a:gd name="connsiteX59" fmla="*/ 153575 w 609756"/>
                <a:gd name="connsiteY59" fmla="*/ 296420 h 608839"/>
                <a:gd name="connsiteX60" fmla="*/ 189327 w 609756"/>
                <a:gd name="connsiteY60" fmla="*/ 301708 h 608839"/>
                <a:gd name="connsiteX61" fmla="*/ 163341 w 609756"/>
                <a:gd name="connsiteY61" fmla="*/ 326826 h 608839"/>
                <a:gd name="connsiteX62" fmla="*/ 169465 w 609756"/>
                <a:gd name="connsiteY62" fmla="*/ 362354 h 608839"/>
                <a:gd name="connsiteX63" fmla="*/ 137520 w 609756"/>
                <a:gd name="connsiteY63" fmla="*/ 345664 h 608839"/>
                <a:gd name="connsiteX64" fmla="*/ 105575 w 609756"/>
                <a:gd name="connsiteY64" fmla="*/ 362354 h 608839"/>
                <a:gd name="connsiteX65" fmla="*/ 111699 w 609756"/>
                <a:gd name="connsiteY65" fmla="*/ 326826 h 608839"/>
                <a:gd name="connsiteX66" fmla="*/ 85878 w 609756"/>
                <a:gd name="connsiteY66" fmla="*/ 301708 h 608839"/>
                <a:gd name="connsiteX67" fmla="*/ 121630 w 609756"/>
                <a:gd name="connsiteY67" fmla="*/ 296420 h 608839"/>
                <a:gd name="connsiteX68" fmla="*/ 137526 w 609756"/>
                <a:gd name="connsiteY68" fmla="*/ 245683 h 608839"/>
                <a:gd name="connsiteX69" fmla="*/ 120131 w 609756"/>
                <a:gd name="connsiteY69" fmla="*/ 255596 h 608839"/>
                <a:gd name="connsiteX70" fmla="*/ 108714 w 609756"/>
                <a:gd name="connsiteY70" fmla="*/ 278727 h 608839"/>
                <a:gd name="connsiteX71" fmla="*/ 83066 w 609756"/>
                <a:gd name="connsiteY71" fmla="*/ 282527 h 608839"/>
                <a:gd name="connsiteX72" fmla="*/ 67346 w 609756"/>
                <a:gd name="connsiteY72" fmla="*/ 295745 h 608839"/>
                <a:gd name="connsiteX73" fmla="*/ 72310 w 609756"/>
                <a:gd name="connsiteY73" fmla="*/ 315572 h 608839"/>
                <a:gd name="connsiteX74" fmla="*/ 90843 w 609756"/>
                <a:gd name="connsiteY74" fmla="*/ 333581 h 608839"/>
                <a:gd name="connsiteX75" fmla="*/ 86375 w 609756"/>
                <a:gd name="connsiteY75" fmla="*/ 359025 h 608839"/>
                <a:gd name="connsiteX76" fmla="*/ 94152 w 609756"/>
                <a:gd name="connsiteY76" fmla="*/ 378025 h 608839"/>
                <a:gd name="connsiteX77" fmla="*/ 114671 w 609756"/>
                <a:gd name="connsiteY77" fmla="*/ 379512 h 608839"/>
                <a:gd name="connsiteX78" fmla="*/ 137505 w 609756"/>
                <a:gd name="connsiteY78" fmla="*/ 367451 h 608839"/>
                <a:gd name="connsiteX79" fmla="*/ 160506 w 609756"/>
                <a:gd name="connsiteY79" fmla="*/ 379512 h 608839"/>
                <a:gd name="connsiteX80" fmla="*/ 169441 w 609756"/>
                <a:gd name="connsiteY80" fmla="*/ 381825 h 608839"/>
                <a:gd name="connsiteX81" fmla="*/ 180858 w 609756"/>
                <a:gd name="connsiteY81" fmla="*/ 378025 h 608839"/>
                <a:gd name="connsiteX82" fmla="*/ 188635 w 609756"/>
                <a:gd name="connsiteY82" fmla="*/ 359025 h 608839"/>
                <a:gd name="connsiteX83" fmla="*/ 184333 w 609756"/>
                <a:gd name="connsiteY83" fmla="*/ 333581 h 608839"/>
                <a:gd name="connsiteX84" fmla="*/ 202866 w 609756"/>
                <a:gd name="connsiteY84" fmla="*/ 315572 h 608839"/>
                <a:gd name="connsiteX85" fmla="*/ 207830 w 609756"/>
                <a:gd name="connsiteY85" fmla="*/ 295745 h 608839"/>
                <a:gd name="connsiteX86" fmla="*/ 192110 w 609756"/>
                <a:gd name="connsiteY86" fmla="*/ 282527 h 608839"/>
                <a:gd name="connsiteX87" fmla="*/ 166463 w 609756"/>
                <a:gd name="connsiteY87" fmla="*/ 278727 h 608839"/>
                <a:gd name="connsiteX88" fmla="*/ 155045 w 609756"/>
                <a:gd name="connsiteY88" fmla="*/ 255596 h 608839"/>
                <a:gd name="connsiteX89" fmla="*/ 137526 w 609756"/>
                <a:gd name="connsiteY89" fmla="*/ 245683 h 608839"/>
                <a:gd name="connsiteX90" fmla="*/ 137520 w 609756"/>
                <a:gd name="connsiteY90" fmla="*/ 152190 h 608839"/>
                <a:gd name="connsiteX91" fmla="*/ 127092 w 609756"/>
                <a:gd name="connsiteY91" fmla="*/ 159790 h 608839"/>
                <a:gd name="connsiteX92" fmla="*/ 131230 w 609756"/>
                <a:gd name="connsiteY92" fmla="*/ 171850 h 608839"/>
                <a:gd name="connsiteX93" fmla="*/ 137520 w 609756"/>
                <a:gd name="connsiteY93" fmla="*/ 170858 h 608839"/>
                <a:gd name="connsiteX94" fmla="*/ 143975 w 609756"/>
                <a:gd name="connsiteY94" fmla="*/ 171850 h 608839"/>
                <a:gd name="connsiteX95" fmla="*/ 147947 w 609756"/>
                <a:gd name="connsiteY95" fmla="*/ 159790 h 608839"/>
                <a:gd name="connsiteX96" fmla="*/ 137520 w 609756"/>
                <a:gd name="connsiteY96" fmla="*/ 152190 h 608839"/>
                <a:gd name="connsiteX97" fmla="*/ 245061 w 609756"/>
                <a:gd name="connsiteY97" fmla="*/ 138455 h 608839"/>
                <a:gd name="connsiteX98" fmla="*/ 225535 w 609756"/>
                <a:gd name="connsiteY98" fmla="*/ 157951 h 608839"/>
                <a:gd name="connsiteX99" fmla="*/ 245061 w 609756"/>
                <a:gd name="connsiteY99" fmla="*/ 177282 h 608839"/>
                <a:gd name="connsiteX100" fmla="*/ 462653 w 609756"/>
                <a:gd name="connsiteY100" fmla="*/ 177282 h 608839"/>
                <a:gd name="connsiteX101" fmla="*/ 482013 w 609756"/>
                <a:gd name="connsiteY101" fmla="*/ 157951 h 608839"/>
                <a:gd name="connsiteX102" fmla="*/ 462653 w 609756"/>
                <a:gd name="connsiteY102" fmla="*/ 138455 h 608839"/>
                <a:gd name="connsiteX103" fmla="*/ 137520 w 609756"/>
                <a:gd name="connsiteY103" fmla="*/ 108741 h 608839"/>
                <a:gd name="connsiteX104" fmla="*/ 153575 w 609756"/>
                <a:gd name="connsiteY104" fmla="*/ 141121 h 608839"/>
                <a:gd name="connsiteX105" fmla="*/ 189327 w 609756"/>
                <a:gd name="connsiteY105" fmla="*/ 146408 h 608839"/>
                <a:gd name="connsiteX106" fmla="*/ 163341 w 609756"/>
                <a:gd name="connsiteY106" fmla="*/ 171519 h 608839"/>
                <a:gd name="connsiteX107" fmla="*/ 169465 w 609756"/>
                <a:gd name="connsiteY107" fmla="*/ 207039 h 608839"/>
                <a:gd name="connsiteX108" fmla="*/ 137520 w 609756"/>
                <a:gd name="connsiteY108" fmla="*/ 190188 h 608839"/>
                <a:gd name="connsiteX109" fmla="*/ 105575 w 609756"/>
                <a:gd name="connsiteY109" fmla="*/ 207039 h 608839"/>
                <a:gd name="connsiteX110" fmla="*/ 111699 w 609756"/>
                <a:gd name="connsiteY110" fmla="*/ 171519 h 608839"/>
                <a:gd name="connsiteX111" fmla="*/ 85878 w 609756"/>
                <a:gd name="connsiteY111" fmla="*/ 146408 h 608839"/>
                <a:gd name="connsiteX112" fmla="*/ 121630 w 609756"/>
                <a:gd name="connsiteY112" fmla="*/ 141121 h 608839"/>
                <a:gd name="connsiteX113" fmla="*/ 137526 w 609756"/>
                <a:gd name="connsiteY113" fmla="*/ 90210 h 608839"/>
                <a:gd name="connsiteX114" fmla="*/ 120131 w 609756"/>
                <a:gd name="connsiteY114" fmla="*/ 100124 h 608839"/>
                <a:gd name="connsiteX115" fmla="*/ 108714 w 609756"/>
                <a:gd name="connsiteY115" fmla="*/ 123420 h 608839"/>
                <a:gd name="connsiteX116" fmla="*/ 83066 w 609756"/>
                <a:gd name="connsiteY116" fmla="*/ 127055 h 608839"/>
                <a:gd name="connsiteX117" fmla="*/ 67346 w 609756"/>
                <a:gd name="connsiteY117" fmla="*/ 140272 h 608839"/>
                <a:gd name="connsiteX118" fmla="*/ 72310 w 609756"/>
                <a:gd name="connsiteY118" fmla="*/ 160264 h 608839"/>
                <a:gd name="connsiteX119" fmla="*/ 90843 w 609756"/>
                <a:gd name="connsiteY119" fmla="*/ 178273 h 608839"/>
                <a:gd name="connsiteX120" fmla="*/ 86375 w 609756"/>
                <a:gd name="connsiteY120" fmla="*/ 203717 h 608839"/>
                <a:gd name="connsiteX121" fmla="*/ 94152 w 609756"/>
                <a:gd name="connsiteY121" fmla="*/ 222718 h 608839"/>
                <a:gd name="connsiteX122" fmla="*/ 114671 w 609756"/>
                <a:gd name="connsiteY122" fmla="*/ 224205 h 608839"/>
                <a:gd name="connsiteX123" fmla="*/ 137505 w 609756"/>
                <a:gd name="connsiteY123" fmla="*/ 212143 h 608839"/>
                <a:gd name="connsiteX124" fmla="*/ 160506 w 609756"/>
                <a:gd name="connsiteY124" fmla="*/ 224205 h 608839"/>
                <a:gd name="connsiteX125" fmla="*/ 169441 w 609756"/>
                <a:gd name="connsiteY125" fmla="*/ 226352 h 608839"/>
                <a:gd name="connsiteX126" fmla="*/ 180858 w 609756"/>
                <a:gd name="connsiteY126" fmla="*/ 222718 h 608839"/>
                <a:gd name="connsiteX127" fmla="*/ 188635 w 609756"/>
                <a:gd name="connsiteY127" fmla="*/ 203717 h 608839"/>
                <a:gd name="connsiteX128" fmla="*/ 184333 w 609756"/>
                <a:gd name="connsiteY128" fmla="*/ 178273 h 608839"/>
                <a:gd name="connsiteX129" fmla="*/ 202866 w 609756"/>
                <a:gd name="connsiteY129" fmla="*/ 160264 h 608839"/>
                <a:gd name="connsiteX130" fmla="*/ 207830 w 609756"/>
                <a:gd name="connsiteY130" fmla="*/ 140272 h 608839"/>
                <a:gd name="connsiteX131" fmla="*/ 192110 w 609756"/>
                <a:gd name="connsiteY131" fmla="*/ 127055 h 608839"/>
                <a:gd name="connsiteX132" fmla="*/ 166463 w 609756"/>
                <a:gd name="connsiteY132" fmla="*/ 123420 h 608839"/>
                <a:gd name="connsiteX133" fmla="*/ 155045 w 609756"/>
                <a:gd name="connsiteY133" fmla="*/ 100124 h 608839"/>
                <a:gd name="connsiteX134" fmla="*/ 137526 w 609756"/>
                <a:gd name="connsiteY134" fmla="*/ 90210 h 608839"/>
                <a:gd name="connsiteX135" fmla="*/ 29123 w 609756"/>
                <a:gd name="connsiteY135" fmla="*/ 0 h 608839"/>
                <a:gd name="connsiteX136" fmla="*/ 580633 w 609756"/>
                <a:gd name="connsiteY136" fmla="*/ 0 h 608839"/>
                <a:gd name="connsiteX137" fmla="*/ 609756 w 609756"/>
                <a:gd name="connsiteY137" fmla="*/ 29079 h 608839"/>
                <a:gd name="connsiteX138" fmla="*/ 609756 w 609756"/>
                <a:gd name="connsiteY138" fmla="*/ 579760 h 608839"/>
                <a:gd name="connsiteX139" fmla="*/ 580633 w 609756"/>
                <a:gd name="connsiteY139" fmla="*/ 608839 h 608839"/>
                <a:gd name="connsiteX140" fmla="*/ 29123 w 609756"/>
                <a:gd name="connsiteY140" fmla="*/ 608839 h 608839"/>
                <a:gd name="connsiteX141" fmla="*/ 0 w 609756"/>
                <a:gd name="connsiteY141" fmla="*/ 579760 h 608839"/>
                <a:gd name="connsiteX142" fmla="*/ 0 w 609756"/>
                <a:gd name="connsiteY142" fmla="*/ 29079 h 608839"/>
                <a:gd name="connsiteX143" fmla="*/ 29123 w 609756"/>
                <a:gd name="connsiteY143" fmla="*/ 0 h 60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609756" h="608839">
                  <a:moveTo>
                    <a:pt x="137520" y="462962"/>
                  </a:moveTo>
                  <a:cubicBezTo>
                    <a:pt x="135037" y="466596"/>
                    <a:pt x="131396" y="469239"/>
                    <a:pt x="127092" y="470396"/>
                  </a:cubicBezTo>
                  <a:cubicBezTo>
                    <a:pt x="129740" y="474030"/>
                    <a:pt x="131230" y="478326"/>
                    <a:pt x="131230" y="482621"/>
                  </a:cubicBezTo>
                  <a:cubicBezTo>
                    <a:pt x="133216" y="481960"/>
                    <a:pt x="135368" y="481630"/>
                    <a:pt x="137520" y="481630"/>
                  </a:cubicBezTo>
                  <a:cubicBezTo>
                    <a:pt x="139671" y="481630"/>
                    <a:pt x="141823" y="481960"/>
                    <a:pt x="143975" y="482621"/>
                  </a:cubicBezTo>
                  <a:cubicBezTo>
                    <a:pt x="143809" y="478326"/>
                    <a:pt x="145299" y="474030"/>
                    <a:pt x="147947" y="470396"/>
                  </a:cubicBezTo>
                  <a:cubicBezTo>
                    <a:pt x="143644" y="469239"/>
                    <a:pt x="140003" y="466596"/>
                    <a:pt x="137520" y="462962"/>
                  </a:cubicBezTo>
                  <a:close/>
                  <a:moveTo>
                    <a:pt x="245061" y="449236"/>
                  </a:moveTo>
                  <a:cubicBezTo>
                    <a:pt x="234305" y="449236"/>
                    <a:pt x="225535" y="457993"/>
                    <a:pt x="225535" y="468732"/>
                  </a:cubicBezTo>
                  <a:cubicBezTo>
                    <a:pt x="225535" y="479471"/>
                    <a:pt x="234305" y="488063"/>
                    <a:pt x="245061" y="488063"/>
                  </a:cubicBezTo>
                  <a:lnTo>
                    <a:pt x="462653" y="488063"/>
                  </a:lnTo>
                  <a:cubicBezTo>
                    <a:pt x="473409" y="488063"/>
                    <a:pt x="482013" y="479471"/>
                    <a:pt x="482013" y="468732"/>
                  </a:cubicBezTo>
                  <a:cubicBezTo>
                    <a:pt x="482013" y="457993"/>
                    <a:pt x="473409" y="449236"/>
                    <a:pt x="462653" y="449236"/>
                  </a:cubicBezTo>
                  <a:close/>
                  <a:moveTo>
                    <a:pt x="137520" y="419512"/>
                  </a:moveTo>
                  <a:lnTo>
                    <a:pt x="153575" y="451893"/>
                  </a:lnTo>
                  <a:lnTo>
                    <a:pt x="189327" y="457014"/>
                  </a:lnTo>
                  <a:lnTo>
                    <a:pt x="163341" y="482291"/>
                  </a:lnTo>
                  <a:lnTo>
                    <a:pt x="169465" y="517810"/>
                  </a:lnTo>
                  <a:lnTo>
                    <a:pt x="137520" y="500959"/>
                  </a:lnTo>
                  <a:lnTo>
                    <a:pt x="105575" y="517810"/>
                  </a:lnTo>
                  <a:lnTo>
                    <a:pt x="111699" y="482291"/>
                  </a:lnTo>
                  <a:lnTo>
                    <a:pt x="85878" y="457014"/>
                  </a:lnTo>
                  <a:lnTo>
                    <a:pt x="121630" y="451893"/>
                  </a:lnTo>
                  <a:close/>
                  <a:moveTo>
                    <a:pt x="137526" y="400991"/>
                  </a:moveTo>
                  <a:cubicBezTo>
                    <a:pt x="130431" y="400991"/>
                    <a:pt x="123358" y="404295"/>
                    <a:pt x="120131" y="410904"/>
                  </a:cubicBezTo>
                  <a:lnTo>
                    <a:pt x="108714" y="434036"/>
                  </a:lnTo>
                  <a:lnTo>
                    <a:pt x="83066" y="437836"/>
                  </a:lnTo>
                  <a:cubicBezTo>
                    <a:pt x="75620" y="438992"/>
                    <a:pt x="69663" y="443949"/>
                    <a:pt x="67346" y="451053"/>
                  </a:cubicBezTo>
                  <a:cubicBezTo>
                    <a:pt x="65030" y="458158"/>
                    <a:pt x="66850" y="465758"/>
                    <a:pt x="72310" y="470880"/>
                  </a:cubicBezTo>
                  <a:lnTo>
                    <a:pt x="90843" y="489054"/>
                  </a:lnTo>
                  <a:lnTo>
                    <a:pt x="86375" y="514498"/>
                  </a:lnTo>
                  <a:cubicBezTo>
                    <a:pt x="85217" y="521768"/>
                    <a:pt x="88195" y="529203"/>
                    <a:pt x="94152" y="533498"/>
                  </a:cubicBezTo>
                  <a:cubicBezTo>
                    <a:pt x="100109" y="537794"/>
                    <a:pt x="108052" y="538455"/>
                    <a:pt x="114671" y="534985"/>
                  </a:cubicBezTo>
                  <a:lnTo>
                    <a:pt x="137505" y="522924"/>
                  </a:lnTo>
                  <a:lnTo>
                    <a:pt x="160506" y="534985"/>
                  </a:lnTo>
                  <a:cubicBezTo>
                    <a:pt x="163319" y="536472"/>
                    <a:pt x="166463" y="537133"/>
                    <a:pt x="169441" y="537133"/>
                  </a:cubicBezTo>
                  <a:cubicBezTo>
                    <a:pt x="173578" y="537133"/>
                    <a:pt x="177549" y="535977"/>
                    <a:pt x="180858" y="533498"/>
                  </a:cubicBezTo>
                  <a:cubicBezTo>
                    <a:pt x="186981" y="529203"/>
                    <a:pt x="189959" y="521768"/>
                    <a:pt x="188635" y="514498"/>
                  </a:cubicBezTo>
                  <a:lnTo>
                    <a:pt x="184333" y="489054"/>
                  </a:lnTo>
                  <a:lnTo>
                    <a:pt x="202866" y="470880"/>
                  </a:lnTo>
                  <a:cubicBezTo>
                    <a:pt x="208161" y="465758"/>
                    <a:pt x="209981" y="458158"/>
                    <a:pt x="207830" y="451053"/>
                  </a:cubicBezTo>
                  <a:cubicBezTo>
                    <a:pt x="205513" y="444114"/>
                    <a:pt x="199391" y="438992"/>
                    <a:pt x="192110" y="437836"/>
                  </a:cubicBezTo>
                  <a:lnTo>
                    <a:pt x="166463" y="434036"/>
                  </a:lnTo>
                  <a:lnTo>
                    <a:pt x="155045" y="410904"/>
                  </a:lnTo>
                  <a:cubicBezTo>
                    <a:pt x="151736" y="404295"/>
                    <a:pt x="144620" y="400991"/>
                    <a:pt x="137526" y="400991"/>
                  </a:cubicBezTo>
                  <a:close/>
                  <a:moveTo>
                    <a:pt x="137520" y="307657"/>
                  </a:moveTo>
                  <a:cubicBezTo>
                    <a:pt x="135037" y="311127"/>
                    <a:pt x="131396" y="313771"/>
                    <a:pt x="127092" y="315093"/>
                  </a:cubicBezTo>
                  <a:cubicBezTo>
                    <a:pt x="129740" y="318563"/>
                    <a:pt x="131230" y="322860"/>
                    <a:pt x="131230" y="327321"/>
                  </a:cubicBezTo>
                  <a:cubicBezTo>
                    <a:pt x="133216" y="326495"/>
                    <a:pt x="135368" y="326165"/>
                    <a:pt x="137520" y="326165"/>
                  </a:cubicBezTo>
                  <a:cubicBezTo>
                    <a:pt x="139671" y="326165"/>
                    <a:pt x="141823" y="326495"/>
                    <a:pt x="143975" y="327321"/>
                  </a:cubicBezTo>
                  <a:cubicBezTo>
                    <a:pt x="143809" y="322860"/>
                    <a:pt x="145299" y="318563"/>
                    <a:pt x="147947" y="315093"/>
                  </a:cubicBezTo>
                  <a:cubicBezTo>
                    <a:pt x="143644" y="313771"/>
                    <a:pt x="140003" y="311127"/>
                    <a:pt x="137520" y="307657"/>
                  </a:cubicBezTo>
                  <a:close/>
                  <a:moveTo>
                    <a:pt x="245061" y="293928"/>
                  </a:moveTo>
                  <a:cubicBezTo>
                    <a:pt x="234305" y="293928"/>
                    <a:pt x="225535" y="302519"/>
                    <a:pt x="225535" y="313259"/>
                  </a:cubicBezTo>
                  <a:cubicBezTo>
                    <a:pt x="225535" y="323998"/>
                    <a:pt x="234305" y="332755"/>
                    <a:pt x="245061" y="332755"/>
                  </a:cubicBezTo>
                  <a:lnTo>
                    <a:pt x="462653" y="332755"/>
                  </a:lnTo>
                  <a:cubicBezTo>
                    <a:pt x="473409" y="332755"/>
                    <a:pt x="482013" y="323998"/>
                    <a:pt x="482013" y="313259"/>
                  </a:cubicBezTo>
                  <a:cubicBezTo>
                    <a:pt x="482013" y="302519"/>
                    <a:pt x="473409" y="293928"/>
                    <a:pt x="462653" y="293928"/>
                  </a:cubicBezTo>
                  <a:close/>
                  <a:moveTo>
                    <a:pt x="137520" y="264197"/>
                  </a:moveTo>
                  <a:lnTo>
                    <a:pt x="153575" y="296420"/>
                  </a:lnTo>
                  <a:lnTo>
                    <a:pt x="189327" y="301708"/>
                  </a:lnTo>
                  <a:lnTo>
                    <a:pt x="163341" y="326826"/>
                  </a:lnTo>
                  <a:lnTo>
                    <a:pt x="169465" y="362354"/>
                  </a:lnTo>
                  <a:lnTo>
                    <a:pt x="137520" y="345664"/>
                  </a:lnTo>
                  <a:lnTo>
                    <a:pt x="105575" y="362354"/>
                  </a:lnTo>
                  <a:lnTo>
                    <a:pt x="111699" y="326826"/>
                  </a:lnTo>
                  <a:lnTo>
                    <a:pt x="85878" y="301708"/>
                  </a:lnTo>
                  <a:lnTo>
                    <a:pt x="121630" y="296420"/>
                  </a:lnTo>
                  <a:close/>
                  <a:moveTo>
                    <a:pt x="137526" y="245683"/>
                  </a:moveTo>
                  <a:cubicBezTo>
                    <a:pt x="130431" y="245683"/>
                    <a:pt x="123358" y="248988"/>
                    <a:pt x="120131" y="255596"/>
                  </a:cubicBezTo>
                  <a:lnTo>
                    <a:pt x="108714" y="278727"/>
                  </a:lnTo>
                  <a:lnTo>
                    <a:pt x="83066" y="282527"/>
                  </a:lnTo>
                  <a:cubicBezTo>
                    <a:pt x="75620" y="283519"/>
                    <a:pt x="69663" y="288641"/>
                    <a:pt x="67346" y="295745"/>
                  </a:cubicBezTo>
                  <a:cubicBezTo>
                    <a:pt x="65030" y="302684"/>
                    <a:pt x="66850" y="310450"/>
                    <a:pt x="72310" y="315572"/>
                  </a:cubicBezTo>
                  <a:lnTo>
                    <a:pt x="90843" y="333581"/>
                  </a:lnTo>
                  <a:lnTo>
                    <a:pt x="86375" y="359025"/>
                  </a:lnTo>
                  <a:cubicBezTo>
                    <a:pt x="85217" y="366294"/>
                    <a:pt x="88195" y="373729"/>
                    <a:pt x="94152" y="378025"/>
                  </a:cubicBezTo>
                  <a:cubicBezTo>
                    <a:pt x="100109" y="382486"/>
                    <a:pt x="108052" y="382982"/>
                    <a:pt x="114671" y="379512"/>
                  </a:cubicBezTo>
                  <a:lnTo>
                    <a:pt x="137505" y="367451"/>
                  </a:lnTo>
                  <a:lnTo>
                    <a:pt x="160506" y="379512"/>
                  </a:lnTo>
                  <a:cubicBezTo>
                    <a:pt x="163319" y="380999"/>
                    <a:pt x="166463" y="381825"/>
                    <a:pt x="169441" y="381825"/>
                  </a:cubicBezTo>
                  <a:cubicBezTo>
                    <a:pt x="173578" y="381825"/>
                    <a:pt x="177549" y="380503"/>
                    <a:pt x="180858" y="378025"/>
                  </a:cubicBezTo>
                  <a:cubicBezTo>
                    <a:pt x="186981" y="373729"/>
                    <a:pt x="189959" y="366460"/>
                    <a:pt x="188635" y="359025"/>
                  </a:cubicBezTo>
                  <a:lnTo>
                    <a:pt x="184333" y="333581"/>
                  </a:lnTo>
                  <a:lnTo>
                    <a:pt x="202866" y="315572"/>
                  </a:lnTo>
                  <a:cubicBezTo>
                    <a:pt x="208161" y="310450"/>
                    <a:pt x="209981" y="302684"/>
                    <a:pt x="207830" y="295745"/>
                  </a:cubicBezTo>
                  <a:cubicBezTo>
                    <a:pt x="205513" y="288641"/>
                    <a:pt x="199391" y="283519"/>
                    <a:pt x="192110" y="282527"/>
                  </a:cubicBezTo>
                  <a:lnTo>
                    <a:pt x="166463" y="278727"/>
                  </a:lnTo>
                  <a:lnTo>
                    <a:pt x="155045" y="255596"/>
                  </a:lnTo>
                  <a:cubicBezTo>
                    <a:pt x="151736" y="248988"/>
                    <a:pt x="144620" y="245683"/>
                    <a:pt x="137526" y="245683"/>
                  </a:cubicBezTo>
                  <a:close/>
                  <a:moveTo>
                    <a:pt x="137520" y="152190"/>
                  </a:moveTo>
                  <a:cubicBezTo>
                    <a:pt x="135037" y="155825"/>
                    <a:pt x="131396" y="158468"/>
                    <a:pt x="127092" y="159790"/>
                  </a:cubicBezTo>
                  <a:cubicBezTo>
                    <a:pt x="129740" y="163259"/>
                    <a:pt x="131230" y="167554"/>
                    <a:pt x="131230" y="171850"/>
                  </a:cubicBezTo>
                  <a:cubicBezTo>
                    <a:pt x="133216" y="171189"/>
                    <a:pt x="135368" y="170858"/>
                    <a:pt x="137520" y="170858"/>
                  </a:cubicBezTo>
                  <a:cubicBezTo>
                    <a:pt x="139671" y="170858"/>
                    <a:pt x="141823" y="171189"/>
                    <a:pt x="143975" y="171850"/>
                  </a:cubicBezTo>
                  <a:cubicBezTo>
                    <a:pt x="143809" y="167554"/>
                    <a:pt x="145299" y="163259"/>
                    <a:pt x="147947" y="159790"/>
                  </a:cubicBezTo>
                  <a:cubicBezTo>
                    <a:pt x="143644" y="158468"/>
                    <a:pt x="140003" y="155825"/>
                    <a:pt x="137520" y="152190"/>
                  </a:cubicBezTo>
                  <a:close/>
                  <a:moveTo>
                    <a:pt x="245061" y="138455"/>
                  </a:moveTo>
                  <a:cubicBezTo>
                    <a:pt x="234305" y="138455"/>
                    <a:pt x="225535" y="147212"/>
                    <a:pt x="225535" y="157951"/>
                  </a:cubicBezTo>
                  <a:cubicBezTo>
                    <a:pt x="225535" y="168690"/>
                    <a:pt x="234305" y="177282"/>
                    <a:pt x="245061" y="177282"/>
                  </a:cubicBezTo>
                  <a:lnTo>
                    <a:pt x="462653" y="177282"/>
                  </a:lnTo>
                  <a:cubicBezTo>
                    <a:pt x="473409" y="177282"/>
                    <a:pt x="482013" y="168690"/>
                    <a:pt x="482013" y="157951"/>
                  </a:cubicBezTo>
                  <a:cubicBezTo>
                    <a:pt x="482013" y="147212"/>
                    <a:pt x="473409" y="138455"/>
                    <a:pt x="462653" y="138455"/>
                  </a:cubicBezTo>
                  <a:close/>
                  <a:moveTo>
                    <a:pt x="137520" y="108741"/>
                  </a:moveTo>
                  <a:lnTo>
                    <a:pt x="153575" y="141121"/>
                  </a:lnTo>
                  <a:lnTo>
                    <a:pt x="189327" y="146408"/>
                  </a:lnTo>
                  <a:lnTo>
                    <a:pt x="163341" y="171519"/>
                  </a:lnTo>
                  <a:lnTo>
                    <a:pt x="169465" y="207039"/>
                  </a:lnTo>
                  <a:lnTo>
                    <a:pt x="137520" y="190188"/>
                  </a:lnTo>
                  <a:lnTo>
                    <a:pt x="105575" y="207039"/>
                  </a:lnTo>
                  <a:lnTo>
                    <a:pt x="111699" y="171519"/>
                  </a:lnTo>
                  <a:lnTo>
                    <a:pt x="85878" y="146408"/>
                  </a:lnTo>
                  <a:lnTo>
                    <a:pt x="121630" y="141121"/>
                  </a:lnTo>
                  <a:close/>
                  <a:moveTo>
                    <a:pt x="137526" y="90210"/>
                  </a:moveTo>
                  <a:cubicBezTo>
                    <a:pt x="130431" y="90210"/>
                    <a:pt x="123358" y="93515"/>
                    <a:pt x="120131" y="100124"/>
                  </a:cubicBezTo>
                  <a:lnTo>
                    <a:pt x="108714" y="123420"/>
                  </a:lnTo>
                  <a:lnTo>
                    <a:pt x="83066" y="127055"/>
                  </a:lnTo>
                  <a:cubicBezTo>
                    <a:pt x="75620" y="128211"/>
                    <a:pt x="69663" y="133333"/>
                    <a:pt x="67346" y="140272"/>
                  </a:cubicBezTo>
                  <a:cubicBezTo>
                    <a:pt x="65030" y="147377"/>
                    <a:pt x="66850" y="154977"/>
                    <a:pt x="72310" y="160264"/>
                  </a:cubicBezTo>
                  <a:lnTo>
                    <a:pt x="90843" y="178273"/>
                  </a:lnTo>
                  <a:lnTo>
                    <a:pt x="86375" y="203717"/>
                  </a:lnTo>
                  <a:cubicBezTo>
                    <a:pt x="85217" y="210987"/>
                    <a:pt x="88195" y="218422"/>
                    <a:pt x="94152" y="222718"/>
                  </a:cubicBezTo>
                  <a:cubicBezTo>
                    <a:pt x="100109" y="227013"/>
                    <a:pt x="108052" y="227674"/>
                    <a:pt x="114671" y="224205"/>
                  </a:cubicBezTo>
                  <a:lnTo>
                    <a:pt x="137505" y="212143"/>
                  </a:lnTo>
                  <a:lnTo>
                    <a:pt x="160506" y="224205"/>
                  </a:lnTo>
                  <a:cubicBezTo>
                    <a:pt x="163319" y="225692"/>
                    <a:pt x="166463" y="226352"/>
                    <a:pt x="169441" y="226352"/>
                  </a:cubicBezTo>
                  <a:cubicBezTo>
                    <a:pt x="173578" y="226352"/>
                    <a:pt x="177549" y="225196"/>
                    <a:pt x="180858" y="222718"/>
                  </a:cubicBezTo>
                  <a:cubicBezTo>
                    <a:pt x="186981" y="218422"/>
                    <a:pt x="189959" y="210987"/>
                    <a:pt x="188635" y="203717"/>
                  </a:cubicBezTo>
                  <a:lnTo>
                    <a:pt x="184333" y="178273"/>
                  </a:lnTo>
                  <a:lnTo>
                    <a:pt x="202866" y="160264"/>
                  </a:lnTo>
                  <a:cubicBezTo>
                    <a:pt x="208161" y="154977"/>
                    <a:pt x="209981" y="147377"/>
                    <a:pt x="207830" y="140272"/>
                  </a:cubicBezTo>
                  <a:cubicBezTo>
                    <a:pt x="205513" y="133333"/>
                    <a:pt x="199391" y="128211"/>
                    <a:pt x="192110" y="127055"/>
                  </a:cubicBezTo>
                  <a:lnTo>
                    <a:pt x="166463" y="123420"/>
                  </a:lnTo>
                  <a:lnTo>
                    <a:pt x="155045" y="100124"/>
                  </a:lnTo>
                  <a:cubicBezTo>
                    <a:pt x="151736" y="93515"/>
                    <a:pt x="144620" y="90210"/>
                    <a:pt x="137526" y="90210"/>
                  </a:cubicBezTo>
                  <a:close/>
                  <a:moveTo>
                    <a:pt x="29123" y="0"/>
                  </a:moveTo>
                  <a:lnTo>
                    <a:pt x="580633" y="0"/>
                  </a:lnTo>
                  <a:cubicBezTo>
                    <a:pt x="596684" y="0"/>
                    <a:pt x="609756" y="13052"/>
                    <a:pt x="609756" y="29079"/>
                  </a:cubicBezTo>
                  <a:lnTo>
                    <a:pt x="609756" y="579760"/>
                  </a:lnTo>
                  <a:cubicBezTo>
                    <a:pt x="609756" y="595787"/>
                    <a:pt x="596684" y="608839"/>
                    <a:pt x="580633" y="608839"/>
                  </a:cubicBezTo>
                  <a:lnTo>
                    <a:pt x="29123" y="608839"/>
                  </a:lnTo>
                  <a:cubicBezTo>
                    <a:pt x="13072" y="608839"/>
                    <a:pt x="0" y="595787"/>
                    <a:pt x="0" y="579760"/>
                  </a:cubicBezTo>
                  <a:lnTo>
                    <a:pt x="0" y="29079"/>
                  </a:lnTo>
                  <a:cubicBezTo>
                    <a:pt x="0" y="13052"/>
                    <a:pt x="13072" y="0"/>
                    <a:pt x="291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635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BB7AC8C-59E3-424A-83DF-C4FC6ABC6F92}"/>
              </a:ext>
            </a:extLst>
          </p:cNvPr>
          <p:cNvSpPr txBox="1"/>
          <p:nvPr/>
        </p:nvSpPr>
        <p:spPr>
          <a:xfrm>
            <a:off x="1003298" y="3240701"/>
            <a:ext cx="1879421" cy="940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多种算法实现强大功能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任意多边形 7">
            <a:extLst>
              <a:ext uri="{FF2B5EF4-FFF2-40B4-BE49-F238E27FC236}">
                <a16:creationId xmlns:a16="http://schemas.microsoft.com/office/drawing/2014/main" id="{941BF659-3C54-4082-BA39-5AD5D47A5EBA}"/>
              </a:ext>
            </a:extLst>
          </p:cNvPr>
          <p:cNvSpPr/>
          <p:nvPr/>
        </p:nvSpPr>
        <p:spPr>
          <a:xfrm>
            <a:off x="2767818" y="2220588"/>
            <a:ext cx="5155565" cy="4114165"/>
          </a:xfrm>
          <a:custGeom>
            <a:avLst/>
            <a:gdLst>
              <a:gd name="connsiteX0" fmla="*/ 0 w 5283200"/>
              <a:gd name="connsiteY0" fmla="*/ 444500 h 4394200"/>
              <a:gd name="connsiteX1" fmla="*/ 0 w 5283200"/>
              <a:gd name="connsiteY1" fmla="*/ 0 h 4394200"/>
              <a:gd name="connsiteX2" fmla="*/ 2095500 w 5283200"/>
              <a:gd name="connsiteY2" fmla="*/ 0 h 4394200"/>
              <a:gd name="connsiteX3" fmla="*/ 2095500 w 5283200"/>
              <a:gd name="connsiteY3" fmla="*/ 914400 h 4394200"/>
              <a:gd name="connsiteX4" fmla="*/ 3162300 w 5283200"/>
              <a:gd name="connsiteY4" fmla="*/ 914400 h 4394200"/>
              <a:gd name="connsiteX5" fmla="*/ 3162300 w 5283200"/>
              <a:gd name="connsiteY5" fmla="*/ 1968500 h 4394200"/>
              <a:gd name="connsiteX6" fmla="*/ 4165600 w 5283200"/>
              <a:gd name="connsiteY6" fmla="*/ 1968500 h 4394200"/>
              <a:gd name="connsiteX7" fmla="*/ 4165600 w 5283200"/>
              <a:gd name="connsiteY7" fmla="*/ 3238500 h 4394200"/>
              <a:gd name="connsiteX8" fmla="*/ 5283200 w 5283200"/>
              <a:gd name="connsiteY8" fmla="*/ 3238500 h 4394200"/>
              <a:gd name="connsiteX9" fmla="*/ 5283200 w 5283200"/>
              <a:gd name="connsiteY9" fmla="*/ 4394200 h 4394200"/>
              <a:gd name="connsiteX0" fmla="*/ 0 w 5283200"/>
              <a:gd name="connsiteY0" fmla="*/ 444500 h 4394200"/>
              <a:gd name="connsiteX1" fmla="*/ 0 w 5283200"/>
              <a:gd name="connsiteY1" fmla="*/ 0 h 4394200"/>
              <a:gd name="connsiteX2" fmla="*/ 2095500 w 5283200"/>
              <a:gd name="connsiteY2" fmla="*/ 0 h 4394200"/>
              <a:gd name="connsiteX3" fmla="*/ 2095500 w 5283200"/>
              <a:gd name="connsiteY3" fmla="*/ 914400 h 4394200"/>
              <a:gd name="connsiteX4" fmla="*/ 3162300 w 5283200"/>
              <a:gd name="connsiteY4" fmla="*/ 914400 h 4394200"/>
              <a:gd name="connsiteX5" fmla="*/ 3162300 w 5283200"/>
              <a:gd name="connsiteY5" fmla="*/ 1968500 h 4394200"/>
              <a:gd name="connsiteX6" fmla="*/ 4165600 w 5283200"/>
              <a:gd name="connsiteY6" fmla="*/ 1968500 h 4394200"/>
              <a:gd name="connsiteX7" fmla="*/ 4165600 w 5283200"/>
              <a:gd name="connsiteY7" fmla="*/ 3238500 h 4394200"/>
              <a:gd name="connsiteX8" fmla="*/ 5153660 w 5283200"/>
              <a:gd name="connsiteY8" fmla="*/ 3238500 h 4394200"/>
              <a:gd name="connsiteX9" fmla="*/ 5283200 w 5283200"/>
              <a:gd name="connsiteY9" fmla="*/ 4394200 h 4394200"/>
              <a:gd name="connsiteX0" fmla="*/ 0 w 5168900"/>
              <a:gd name="connsiteY0" fmla="*/ 444500 h 4394200"/>
              <a:gd name="connsiteX1" fmla="*/ 0 w 5168900"/>
              <a:gd name="connsiteY1" fmla="*/ 0 h 4394200"/>
              <a:gd name="connsiteX2" fmla="*/ 2095500 w 5168900"/>
              <a:gd name="connsiteY2" fmla="*/ 0 h 4394200"/>
              <a:gd name="connsiteX3" fmla="*/ 2095500 w 5168900"/>
              <a:gd name="connsiteY3" fmla="*/ 914400 h 4394200"/>
              <a:gd name="connsiteX4" fmla="*/ 3162300 w 5168900"/>
              <a:gd name="connsiteY4" fmla="*/ 914400 h 4394200"/>
              <a:gd name="connsiteX5" fmla="*/ 3162300 w 5168900"/>
              <a:gd name="connsiteY5" fmla="*/ 1968500 h 4394200"/>
              <a:gd name="connsiteX6" fmla="*/ 4165600 w 5168900"/>
              <a:gd name="connsiteY6" fmla="*/ 1968500 h 4394200"/>
              <a:gd name="connsiteX7" fmla="*/ 4165600 w 5168900"/>
              <a:gd name="connsiteY7" fmla="*/ 3238500 h 4394200"/>
              <a:gd name="connsiteX8" fmla="*/ 5153660 w 5168900"/>
              <a:gd name="connsiteY8" fmla="*/ 3238500 h 4394200"/>
              <a:gd name="connsiteX9" fmla="*/ 5168900 w 5168900"/>
              <a:gd name="connsiteY9" fmla="*/ 4394200 h 4394200"/>
              <a:gd name="connsiteX0" fmla="*/ 0 w 5153660"/>
              <a:gd name="connsiteY0" fmla="*/ 444500 h 4333240"/>
              <a:gd name="connsiteX1" fmla="*/ 0 w 5153660"/>
              <a:gd name="connsiteY1" fmla="*/ 0 h 4333240"/>
              <a:gd name="connsiteX2" fmla="*/ 2095500 w 5153660"/>
              <a:gd name="connsiteY2" fmla="*/ 0 h 4333240"/>
              <a:gd name="connsiteX3" fmla="*/ 2095500 w 5153660"/>
              <a:gd name="connsiteY3" fmla="*/ 914400 h 4333240"/>
              <a:gd name="connsiteX4" fmla="*/ 3162300 w 5153660"/>
              <a:gd name="connsiteY4" fmla="*/ 914400 h 4333240"/>
              <a:gd name="connsiteX5" fmla="*/ 3162300 w 5153660"/>
              <a:gd name="connsiteY5" fmla="*/ 1968500 h 4333240"/>
              <a:gd name="connsiteX6" fmla="*/ 4165600 w 5153660"/>
              <a:gd name="connsiteY6" fmla="*/ 1968500 h 4333240"/>
              <a:gd name="connsiteX7" fmla="*/ 4165600 w 5153660"/>
              <a:gd name="connsiteY7" fmla="*/ 3238500 h 4333240"/>
              <a:gd name="connsiteX8" fmla="*/ 5153660 w 5153660"/>
              <a:gd name="connsiteY8" fmla="*/ 3238500 h 4333240"/>
              <a:gd name="connsiteX9" fmla="*/ 5146040 w 5153660"/>
              <a:gd name="connsiteY9" fmla="*/ 4333240 h 4333240"/>
              <a:gd name="connsiteX0" fmla="*/ 0 w 5153660"/>
              <a:gd name="connsiteY0" fmla="*/ 444500 h 4333240"/>
              <a:gd name="connsiteX1" fmla="*/ 0 w 5153660"/>
              <a:gd name="connsiteY1" fmla="*/ 0 h 4333240"/>
              <a:gd name="connsiteX2" fmla="*/ 2095500 w 5153660"/>
              <a:gd name="connsiteY2" fmla="*/ 0 h 4333240"/>
              <a:gd name="connsiteX3" fmla="*/ 2095500 w 5153660"/>
              <a:gd name="connsiteY3" fmla="*/ 914400 h 4333240"/>
              <a:gd name="connsiteX4" fmla="*/ 3162300 w 5153660"/>
              <a:gd name="connsiteY4" fmla="*/ 914400 h 4333240"/>
              <a:gd name="connsiteX5" fmla="*/ 3162300 w 5153660"/>
              <a:gd name="connsiteY5" fmla="*/ 1968500 h 4333240"/>
              <a:gd name="connsiteX6" fmla="*/ 4165600 w 5153660"/>
              <a:gd name="connsiteY6" fmla="*/ 1968500 h 4333240"/>
              <a:gd name="connsiteX7" fmla="*/ 4175125 w 5153660"/>
              <a:gd name="connsiteY7" fmla="*/ 2971800 h 4333240"/>
              <a:gd name="connsiteX8" fmla="*/ 5153660 w 5153660"/>
              <a:gd name="connsiteY8" fmla="*/ 3238500 h 4333240"/>
              <a:gd name="connsiteX9" fmla="*/ 5146040 w 5153660"/>
              <a:gd name="connsiteY9" fmla="*/ 4333240 h 4333240"/>
              <a:gd name="connsiteX0" fmla="*/ 0 w 5163185"/>
              <a:gd name="connsiteY0" fmla="*/ 444500 h 4333240"/>
              <a:gd name="connsiteX1" fmla="*/ 0 w 5163185"/>
              <a:gd name="connsiteY1" fmla="*/ 0 h 4333240"/>
              <a:gd name="connsiteX2" fmla="*/ 2095500 w 5163185"/>
              <a:gd name="connsiteY2" fmla="*/ 0 h 4333240"/>
              <a:gd name="connsiteX3" fmla="*/ 2095500 w 5163185"/>
              <a:gd name="connsiteY3" fmla="*/ 914400 h 4333240"/>
              <a:gd name="connsiteX4" fmla="*/ 3162300 w 5163185"/>
              <a:gd name="connsiteY4" fmla="*/ 914400 h 4333240"/>
              <a:gd name="connsiteX5" fmla="*/ 3162300 w 5163185"/>
              <a:gd name="connsiteY5" fmla="*/ 1968500 h 4333240"/>
              <a:gd name="connsiteX6" fmla="*/ 4165600 w 5163185"/>
              <a:gd name="connsiteY6" fmla="*/ 1968500 h 4333240"/>
              <a:gd name="connsiteX7" fmla="*/ 4175125 w 5163185"/>
              <a:gd name="connsiteY7" fmla="*/ 2971800 h 4333240"/>
              <a:gd name="connsiteX8" fmla="*/ 5163185 w 5163185"/>
              <a:gd name="connsiteY8" fmla="*/ 2981325 h 4333240"/>
              <a:gd name="connsiteX9" fmla="*/ 5146040 w 5163185"/>
              <a:gd name="connsiteY9" fmla="*/ 4333240 h 4333240"/>
              <a:gd name="connsiteX0" fmla="*/ 0 w 5153660"/>
              <a:gd name="connsiteY0" fmla="*/ 444500 h 4333240"/>
              <a:gd name="connsiteX1" fmla="*/ 0 w 5153660"/>
              <a:gd name="connsiteY1" fmla="*/ 0 h 4333240"/>
              <a:gd name="connsiteX2" fmla="*/ 2095500 w 5153660"/>
              <a:gd name="connsiteY2" fmla="*/ 0 h 4333240"/>
              <a:gd name="connsiteX3" fmla="*/ 2095500 w 5153660"/>
              <a:gd name="connsiteY3" fmla="*/ 914400 h 4333240"/>
              <a:gd name="connsiteX4" fmla="*/ 3162300 w 5153660"/>
              <a:gd name="connsiteY4" fmla="*/ 914400 h 4333240"/>
              <a:gd name="connsiteX5" fmla="*/ 3162300 w 5153660"/>
              <a:gd name="connsiteY5" fmla="*/ 1968500 h 4333240"/>
              <a:gd name="connsiteX6" fmla="*/ 4165600 w 5153660"/>
              <a:gd name="connsiteY6" fmla="*/ 1968500 h 4333240"/>
              <a:gd name="connsiteX7" fmla="*/ 4175125 w 5153660"/>
              <a:gd name="connsiteY7" fmla="*/ 2971800 h 4333240"/>
              <a:gd name="connsiteX8" fmla="*/ 5153660 w 5153660"/>
              <a:gd name="connsiteY8" fmla="*/ 2990850 h 4333240"/>
              <a:gd name="connsiteX9" fmla="*/ 5146040 w 5153660"/>
              <a:gd name="connsiteY9" fmla="*/ 4333240 h 4333240"/>
              <a:gd name="connsiteX0" fmla="*/ 0 w 5146040"/>
              <a:gd name="connsiteY0" fmla="*/ 444500 h 4333240"/>
              <a:gd name="connsiteX1" fmla="*/ 0 w 5146040"/>
              <a:gd name="connsiteY1" fmla="*/ 0 h 4333240"/>
              <a:gd name="connsiteX2" fmla="*/ 2095500 w 5146040"/>
              <a:gd name="connsiteY2" fmla="*/ 0 h 4333240"/>
              <a:gd name="connsiteX3" fmla="*/ 2095500 w 5146040"/>
              <a:gd name="connsiteY3" fmla="*/ 914400 h 4333240"/>
              <a:gd name="connsiteX4" fmla="*/ 3162300 w 5146040"/>
              <a:gd name="connsiteY4" fmla="*/ 914400 h 4333240"/>
              <a:gd name="connsiteX5" fmla="*/ 3162300 w 5146040"/>
              <a:gd name="connsiteY5" fmla="*/ 1968500 h 4333240"/>
              <a:gd name="connsiteX6" fmla="*/ 4165600 w 5146040"/>
              <a:gd name="connsiteY6" fmla="*/ 1968500 h 4333240"/>
              <a:gd name="connsiteX7" fmla="*/ 4175125 w 5146040"/>
              <a:gd name="connsiteY7" fmla="*/ 2971800 h 4333240"/>
              <a:gd name="connsiteX8" fmla="*/ 5144135 w 5146040"/>
              <a:gd name="connsiteY8" fmla="*/ 2981325 h 4333240"/>
              <a:gd name="connsiteX9" fmla="*/ 5146040 w 5146040"/>
              <a:gd name="connsiteY9" fmla="*/ 4333240 h 4333240"/>
              <a:gd name="connsiteX0" fmla="*/ 0 w 5146040"/>
              <a:gd name="connsiteY0" fmla="*/ 444500 h 4333240"/>
              <a:gd name="connsiteX1" fmla="*/ 0 w 5146040"/>
              <a:gd name="connsiteY1" fmla="*/ 0 h 4333240"/>
              <a:gd name="connsiteX2" fmla="*/ 2095500 w 5146040"/>
              <a:gd name="connsiteY2" fmla="*/ 0 h 4333240"/>
              <a:gd name="connsiteX3" fmla="*/ 2095500 w 5146040"/>
              <a:gd name="connsiteY3" fmla="*/ 914400 h 4333240"/>
              <a:gd name="connsiteX4" fmla="*/ 3162300 w 5146040"/>
              <a:gd name="connsiteY4" fmla="*/ 914400 h 4333240"/>
              <a:gd name="connsiteX5" fmla="*/ 3162300 w 5146040"/>
              <a:gd name="connsiteY5" fmla="*/ 1968500 h 4333240"/>
              <a:gd name="connsiteX6" fmla="*/ 4165600 w 5146040"/>
              <a:gd name="connsiteY6" fmla="*/ 1968500 h 4333240"/>
              <a:gd name="connsiteX7" fmla="*/ 4175125 w 5146040"/>
              <a:gd name="connsiteY7" fmla="*/ 3057525 h 4333240"/>
              <a:gd name="connsiteX8" fmla="*/ 5144135 w 5146040"/>
              <a:gd name="connsiteY8" fmla="*/ 2981325 h 4333240"/>
              <a:gd name="connsiteX9" fmla="*/ 5146040 w 5146040"/>
              <a:gd name="connsiteY9" fmla="*/ 4333240 h 4333240"/>
              <a:gd name="connsiteX0" fmla="*/ 0 w 5146040"/>
              <a:gd name="connsiteY0" fmla="*/ 444500 h 4333240"/>
              <a:gd name="connsiteX1" fmla="*/ 0 w 5146040"/>
              <a:gd name="connsiteY1" fmla="*/ 0 h 4333240"/>
              <a:gd name="connsiteX2" fmla="*/ 2095500 w 5146040"/>
              <a:gd name="connsiteY2" fmla="*/ 0 h 4333240"/>
              <a:gd name="connsiteX3" fmla="*/ 2095500 w 5146040"/>
              <a:gd name="connsiteY3" fmla="*/ 914400 h 4333240"/>
              <a:gd name="connsiteX4" fmla="*/ 3162300 w 5146040"/>
              <a:gd name="connsiteY4" fmla="*/ 914400 h 4333240"/>
              <a:gd name="connsiteX5" fmla="*/ 3162300 w 5146040"/>
              <a:gd name="connsiteY5" fmla="*/ 1968500 h 4333240"/>
              <a:gd name="connsiteX6" fmla="*/ 4165600 w 5146040"/>
              <a:gd name="connsiteY6" fmla="*/ 1968500 h 4333240"/>
              <a:gd name="connsiteX7" fmla="*/ 4175125 w 5146040"/>
              <a:gd name="connsiteY7" fmla="*/ 3057525 h 4333240"/>
              <a:gd name="connsiteX8" fmla="*/ 5144135 w 5146040"/>
              <a:gd name="connsiteY8" fmla="*/ 3038475 h 4333240"/>
              <a:gd name="connsiteX9" fmla="*/ 5146040 w 5146040"/>
              <a:gd name="connsiteY9" fmla="*/ 4333240 h 4333240"/>
              <a:gd name="connsiteX0" fmla="*/ 0 w 5146040"/>
              <a:gd name="connsiteY0" fmla="*/ 444500 h 4333240"/>
              <a:gd name="connsiteX1" fmla="*/ 0 w 5146040"/>
              <a:gd name="connsiteY1" fmla="*/ 0 h 4333240"/>
              <a:gd name="connsiteX2" fmla="*/ 2095500 w 5146040"/>
              <a:gd name="connsiteY2" fmla="*/ 0 h 4333240"/>
              <a:gd name="connsiteX3" fmla="*/ 2095500 w 5146040"/>
              <a:gd name="connsiteY3" fmla="*/ 914400 h 4333240"/>
              <a:gd name="connsiteX4" fmla="*/ 3162300 w 5146040"/>
              <a:gd name="connsiteY4" fmla="*/ 914400 h 4333240"/>
              <a:gd name="connsiteX5" fmla="*/ 3162300 w 5146040"/>
              <a:gd name="connsiteY5" fmla="*/ 1968500 h 4333240"/>
              <a:gd name="connsiteX6" fmla="*/ 4165600 w 5146040"/>
              <a:gd name="connsiteY6" fmla="*/ 1968500 h 4333240"/>
              <a:gd name="connsiteX7" fmla="*/ 4175125 w 5146040"/>
              <a:gd name="connsiteY7" fmla="*/ 3028950 h 4333240"/>
              <a:gd name="connsiteX8" fmla="*/ 5144135 w 5146040"/>
              <a:gd name="connsiteY8" fmla="*/ 3038475 h 4333240"/>
              <a:gd name="connsiteX9" fmla="*/ 5146040 w 5146040"/>
              <a:gd name="connsiteY9" fmla="*/ 4333240 h 4333240"/>
              <a:gd name="connsiteX0" fmla="*/ 0 w 5146040"/>
              <a:gd name="connsiteY0" fmla="*/ 444500 h 4333240"/>
              <a:gd name="connsiteX1" fmla="*/ 0 w 5146040"/>
              <a:gd name="connsiteY1" fmla="*/ 0 h 4333240"/>
              <a:gd name="connsiteX2" fmla="*/ 2095500 w 5146040"/>
              <a:gd name="connsiteY2" fmla="*/ 0 h 4333240"/>
              <a:gd name="connsiteX3" fmla="*/ 2095500 w 5146040"/>
              <a:gd name="connsiteY3" fmla="*/ 914400 h 4333240"/>
              <a:gd name="connsiteX4" fmla="*/ 3162300 w 5146040"/>
              <a:gd name="connsiteY4" fmla="*/ 914400 h 4333240"/>
              <a:gd name="connsiteX5" fmla="*/ 3162300 w 5146040"/>
              <a:gd name="connsiteY5" fmla="*/ 1968500 h 4333240"/>
              <a:gd name="connsiteX6" fmla="*/ 4165600 w 5146040"/>
              <a:gd name="connsiteY6" fmla="*/ 1968500 h 4333240"/>
              <a:gd name="connsiteX7" fmla="*/ 4175125 w 5146040"/>
              <a:gd name="connsiteY7" fmla="*/ 3028950 h 4333240"/>
              <a:gd name="connsiteX8" fmla="*/ 5144135 w 5146040"/>
              <a:gd name="connsiteY8" fmla="*/ 3019425 h 4333240"/>
              <a:gd name="connsiteX9" fmla="*/ 5146040 w 5146040"/>
              <a:gd name="connsiteY9" fmla="*/ 4333240 h 4333240"/>
              <a:gd name="connsiteX0" fmla="*/ 0 w 5155565"/>
              <a:gd name="connsiteY0" fmla="*/ 444500 h 4114165"/>
              <a:gd name="connsiteX1" fmla="*/ 0 w 5155565"/>
              <a:gd name="connsiteY1" fmla="*/ 0 h 4114165"/>
              <a:gd name="connsiteX2" fmla="*/ 2095500 w 5155565"/>
              <a:gd name="connsiteY2" fmla="*/ 0 h 4114165"/>
              <a:gd name="connsiteX3" fmla="*/ 2095500 w 5155565"/>
              <a:gd name="connsiteY3" fmla="*/ 914400 h 4114165"/>
              <a:gd name="connsiteX4" fmla="*/ 3162300 w 5155565"/>
              <a:gd name="connsiteY4" fmla="*/ 914400 h 4114165"/>
              <a:gd name="connsiteX5" fmla="*/ 3162300 w 5155565"/>
              <a:gd name="connsiteY5" fmla="*/ 1968500 h 4114165"/>
              <a:gd name="connsiteX6" fmla="*/ 4165600 w 5155565"/>
              <a:gd name="connsiteY6" fmla="*/ 1968500 h 4114165"/>
              <a:gd name="connsiteX7" fmla="*/ 4175125 w 5155565"/>
              <a:gd name="connsiteY7" fmla="*/ 3028950 h 4114165"/>
              <a:gd name="connsiteX8" fmla="*/ 5144135 w 5155565"/>
              <a:gd name="connsiteY8" fmla="*/ 3019425 h 4114165"/>
              <a:gd name="connsiteX9" fmla="*/ 5155565 w 5155565"/>
              <a:gd name="connsiteY9" fmla="*/ 4114165 h 411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5565" h="4114165">
                <a:moveTo>
                  <a:pt x="0" y="444500"/>
                </a:moveTo>
                <a:lnTo>
                  <a:pt x="0" y="0"/>
                </a:lnTo>
                <a:lnTo>
                  <a:pt x="2095500" y="0"/>
                </a:lnTo>
                <a:lnTo>
                  <a:pt x="2095500" y="914400"/>
                </a:lnTo>
                <a:lnTo>
                  <a:pt x="3162300" y="914400"/>
                </a:lnTo>
                <a:lnTo>
                  <a:pt x="3162300" y="1968500"/>
                </a:lnTo>
                <a:lnTo>
                  <a:pt x="4165600" y="1968500"/>
                </a:lnTo>
                <a:lnTo>
                  <a:pt x="4175125" y="3028950"/>
                </a:lnTo>
                <a:lnTo>
                  <a:pt x="5144135" y="3019425"/>
                </a:lnTo>
                <a:lnTo>
                  <a:pt x="5155565" y="4114165"/>
                </a:lnTo>
              </a:path>
            </a:pathLst>
          </a:custGeom>
          <a:noFill/>
          <a:ln w="317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351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436E7810-E641-4969-858C-B7CEA3C5C7DB}"/>
              </a:ext>
            </a:extLst>
          </p:cNvPr>
          <p:cNvGrpSpPr/>
          <p:nvPr/>
        </p:nvGrpSpPr>
        <p:grpSpPr>
          <a:xfrm>
            <a:off x="536636" y="2143301"/>
            <a:ext cx="2584451" cy="3930787"/>
            <a:chOff x="2174876" y="1390651"/>
            <a:chExt cx="2584450" cy="3930786"/>
          </a:xfrm>
          <a:solidFill>
            <a:srgbClr val="143DB3"/>
          </a:solidFill>
        </p:grpSpPr>
        <p:sp>
          <p:nvSpPr>
            <p:cNvPr id="230" name="Freeform 121">
              <a:extLst>
                <a:ext uri="{FF2B5EF4-FFF2-40B4-BE49-F238E27FC236}">
                  <a16:creationId xmlns:a16="http://schemas.microsoft.com/office/drawing/2014/main" id="{82903EBA-7E77-4AA0-9BFF-F13CDC4E13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4876" y="1390651"/>
              <a:ext cx="2584450" cy="3135313"/>
            </a:xfrm>
            <a:custGeom>
              <a:avLst/>
              <a:gdLst>
                <a:gd name="T0" fmla="*/ 880 w 2160"/>
                <a:gd name="T1" fmla="*/ 2621 h 2621"/>
                <a:gd name="T2" fmla="*/ 689 w 2160"/>
                <a:gd name="T3" fmla="*/ 2482 h 2621"/>
                <a:gd name="T4" fmla="*/ 692 w 2160"/>
                <a:gd name="T5" fmla="*/ 2442 h 2621"/>
                <a:gd name="T6" fmla="*/ 677 w 2160"/>
                <a:gd name="T7" fmla="*/ 2401 h 2621"/>
                <a:gd name="T8" fmla="*/ 436 w 2160"/>
                <a:gd name="T9" fmla="*/ 2014 h 2621"/>
                <a:gd name="T10" fmla="*/ 246 w 2160"/>
                <a:gd name="T11" fmla="*/ 1813 h 2621"/>
                <a:gd name="T12" fmla="*/ 3 w 2160"/>
                <a:gd name="T13" fmla="*/ 1196 h 2621"/>
                <a:gd name="T14" fmla="*/ 6 w 2160"/>
                <a:gd name="T15" fmla="*/ 1035 h 2621"/>
                <a:gd name="T16" fmla="*/ 338 w 2160"/>
                <a:gd name="T17" fmla="*/ 303 h 2621"/>
                <a:gd name="T18" fmla="*/ 1822 w 2160"/>
                <a:gd name="T19" fmla="*/ 303 h 2621"/>
                <a:gd name="T20" fmla="*/ 2155 w 2160"/>
                <a:gd name="T21" fmla="*/ 1035 h 2621"/>
                <a:gd name="T22" fmla="*/ 2157 w 2160"/>
                <a:gd name="T23" fmla="*/ 1196 h 2621"/>
                <a:gd name="T24" fmla="*/ 1914 w 2160"/>
                <a:gd name="T25" fmla="*/ 1813 h 2621"/>
                <a:gd name="T26" fmla="*/ 1724 w 2160"/>
                <a:gd name="T27" fmla="*/ 2014 h 2621"/>
                <a:gd name="T28" fmla="*/ 1483 w 2160"/>
                <a:gd name="T29" fmla="*/ 2401 h 2621"/>
                <a:gd name="T30" fmla="*/ 1469 w 2160"/>
                <a:gd name="T31" fmla="*/ 2442 h 2621"/>
                <a:gd name="T32" fmla="*/ 1472 w 2160"/>
                <a:gd name="T33" fmla="*/ 2482 h 2621"/>
                <a:gd name="T34" fmla="*/ 1280 w 2160"/>
                <a:gd name="T35" fmla="*/ 2621 h 2621"/>
                <a:gd name="T36" fmla="*/ 1280 w 2160"/>
                <a:gd name="T37" fmla="*/ 2466 h 2621"/>
                <a:gd name="T38" fmla="*/ 1332 w 2160"/>
                <a:gd name="T39" fmla="*/ 2364 h 2621"/>
                <a:gd name="T40" fmla="*/ 1455 w 2160"/>
                <a:gd name="T41" fmla="*/ 2088 h 2621"/>
                <a:gd name="T42" fmla="*/ 1670 w 2160"/>
                <a:gd name="T43" fmla="*/ 1852 h 2621"/>
                <a:gd name="T44" fmla="*/ 1981 w 2160"/>
                <a:gd name="T45" fmla="*/ 1319 h 2621"/>
                <a:gd name="T46" fmla="*/ 2003 w 2160"/>
                <a:gd name="T47" fmla="*/ 1183 h 2621"/>
                <a:gd name="T48" fmla="*/ 2000 w 2160"/>
                <a:gd name="T49" fmla="*/ 1046 h 2621"/>
                <a:gd name="T50" fmla="*/ 161 w 2160"/>
                <a:gd name="T51" fmla="*/ 1046 h 2621"/>
                <a:gd name="T52" fmla="*/ 156 w 2160"/>
                <a:gd name="T53" fmla="*/ 1127 h 2621"/>
                <a:gd name="T54" fmla="*/ 179 w 2160"/>
                <a:gd name="T55" fmla="*/ 1316 h 2621"/>
                <a:gd name="T56" fmla="*/ 367 w 2160"/>
                <a:gd name="T57" fmla="*/ 1716 h 2621"/>
                <a:gd name="T58" fmla="*/ 542 w 2160"/>
                <a:gd name="T59" fmla="*/ 1901 h 2621"/>
                <a:gd name="T60" fmla="*/ 824 w 2160"/>
                <a:gd name="T61" fmla="*/ 2350 h 2621"/>
                <a:gd name="T62" fmla="*/ 843 w 2160"/>
                <a:gd name="T63" fmla="*/ 2411 h 2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60" h="2621">
                  <a:moveTo>
                    <a:pt x="1280" y="2621"/>
                  </a:moveTo>
                  <a:cubicBezTo>
                    <a:pt x="880" y="2621"/>
                    <a:pt x="880" y="2621"/>
                    <a:pt x="880" y="2621"/>
                  </a:cubicBezTo>
                  <a:cubicBezTo>
                    <a:pt x="847" y="2621"/>
                    <a:pt x="808" y="2619"/>
                    <a:pt x="771" y="2602"/>
                  </a:cubicBezTo>
                  <a:cubicBezTo>
                    <a:pt x="720" y="2578"/>
                    <a:pt x="690" y="2533"/>
                    <a:pt x="689" y="2482"/>
                  </a:cubicBezTo>
                  <a:cubicBezTo>
                    <a:pt x="688" y="2469"/>
                    <a:pt x="690" y="2458"/>
                    <a:pt x="691" y="2450"/>
                  </a:cubicBezTo>
                  <a:cubicBezTo>
                    <a:pt x="691" y="2447"/>
                    <a:pt x="692" y="2444"/>
                    <a:pt x="692" y="2442"/>
                  </a:cubicBezTo>
                  <a:cubicBezTo>
                    <a:pt x="690" y="2436"/>
                    <a:pt x="687" y="2427"/>
                    <a:pt x="684" y="2419"/>
                  </a:cubicBezTo>
                  <a:cubicBezTo>
                    <a:pt x="682" y="2413"/>
                    <a:pt x="679" y="2407"/>
                    <a:pt x="677" y="2401"/>
                  </a:cubicBezTo>
                  <a:cubicBezTo>
                    <a:pt x="646" y="2309"/>
                    <a:pt x="611" y="2233"/>
                    <a:pt x="572" y="2168"/>
                  </a:cubicBezTo>
                  <a:cubicBezTo>
                    <a:pt x="536" y="2107"/>
                    <a:pt x="490" y="2064"/>
                    <a:pt x="436" y="2014"/>
                  </a:cubicBezTo>
                  <a:cubicBezTo>
                    <a:pt x="418" y="1997"/>
                    <a:pt x="400" y="1980"/>
                    <a:pt x="382" y="1962"/>
                  </a:cubicBezTo>
                  <a:cubicBezTo>
                    <a:pt x="328" y="1909"/>
                    <a:pt x="284" y="1860"/>
                    <a:pt x="246" y="1813"/>
                  </a:cubicBezTo>
                  <a:cubicBezTo>
                    <a:pt x="134" y="1674"/>
                    <a:pt x="60" y="1518"/>
                    <a:pt x="28" y="1349"/>
                  </a:cubicBezTo>
                  <a:cubicBezTo>
                    <a:pt x="16" y="1299"/>
                    <a:pt x="8" y="1247"/>
                    <a:pt x="3" y="1196"/>
                  </a:cubicBezTo>
                  <a:cubicBezTo>
                    <a:pt x="3" y="1193"/>
                    <a:pt x="3" y="1193"/>
                    <a:pt x="3" y="1193"/>
                  </a:cubicBezTo>
                  <a:cubicBezTo>
                    <a:pt x="0" y="1138"/>
                    <a:pt x="1" y="1085"/>
                    <a:pt x="6" y="1035"/>
                  </a:cubicBezTo>
                  <a:cubicBezTo>
                    <a:pt x="7" y="1025"/>
                    <a:pt x="7" y="1025"/>
                    <a:pt x="7" y="1025"/>
                  </a:cubicBezTo>
                  <a:cubicBezTo>
                    <a:pt x="24" y="750"/>
                    <a:pt x="141" y="494"/>
                    <a:pt x="338" y="303"/>
                  </a:cubicBezTo>
                  <a:cubicBezTo>
                    <a:pt x="539" y="107"/>
                    <a:pt x="803" y="0"/>
                    <a:pt x="1080" y="0"/>
                  </a:cubicBezTo>
                  <a:cubicBezTo>
                    <a:pt x="1358" y="0"/>
                    <a:pt x="1621" y="107"/>
                    <a:pt x="1822" y="303"/>
                  </a:cubicBezTo>
                  <a:cubicBezTo>
                    <a:pt x="2020" y="494"/>
                    <a:pt x="2137" y="751"/>
                    <a:pt x="2154" y="1027"/>
                  </a:cubicBezTo>
                  <a:cubicBezTo>
                    <a:pt x="2155" y="1035"/>
                    <a:pt x="2155" y="1035"/>
                    <a:pt x="2155" y="1035"/>
                  </a:cubicBezTo>
                  <a:cubicBezTo>
                    <a:pt x="2159" y="1085"/>
                    <a:pt x="2160" y="1138"/>
                    <a:pt x="2158" y="1193"/>
                  </a:cubicBezTo>
                  <a:cubicBezTo>
                    <a:pt x="2157" y="1196"/>
                    <a:pt x="2157" y="1196"/>
                    <a:pt x="2157" y="1196"/>
                  </a:cubicBezTo>
                  <a:cubicBezTo>
                    <a:pt x="2153" y="1247"/>
                    <a:pt x="2144" y="1299"/>
                    <a:pt x="2133" y="1349"/>
                  </a:cubicBezTo>
                  <a:cubicBezTo>
                    <a:pt x="2100" y="1518"/>
                    <a:pt x="2027" y="1674"/>
                    <a:pt x="1914" y="1813"/>
                  </a:cubicBezTo>
                  <a:cubicBezTo>
                    <a:pt x="1877" y="1860"/>
                    <a:pt x="1832" y="1909"/>
                    <a:pt x="1779" y="1962"/>
                  </a:cubicBezTo>
                  <a:cubicBezTo>
                    <a:pt x="1760" y="1980"/>
                    <a:pt x="1742" y="1997"/>
                    <a:pt x="1724" y="2014"/>
                  </a:cubicBezTo>
                  <a:cubicBezTo>
                    <a:pt x="1670" y="2064"/>
                    <a:pt x="1624" y="2107"/>
                    <a:pt x="1588" y="2168"/>
                  </a:cubicBezTo>
                  <a:cubicBezTo>
                    <a:pt x="1549" y="2233"/>
                    <a:pt x="1515" y="2309"/>
                    <a:pt x="1483" y="2401"/>
                  </a:cubicBezTo>
                  <a:cubicBezTo>
                    <a:pt x="1481" y="2407"/>
                    <a:pt x="1479" y="2413"/>
                    <a:pt x="1476" y="2419"/>
                  </a:cubicBezTo>
                  <a:cubicBezTo>
                    <a:pt x="1473" y="2427"/>
                    <a:pt x="1470" y="2436"/>
                    <a:pt x="1469" y="2442"/>
                  </a:cubicBezTo>
                  <a:cubicBezTo>
                    <a:pt x="1469" y="2444"/>
                    <a:pt x="1469" y="2447"/>
                    <a:pt x="1470" y="2450"/>
                  </a:cubicBezTo>
                  <a:cubicBezTo>
                    <a:pt x="1470" y="2458"/>
                    <a:pt x="1472" y="2469"/>
                    <a:pt x="1472" y="2482"/>
                  </a:cubicBezTo>
                  <a:cubicBezTo>
                    <a:pt x="1471" y="2533"/>
                    <a:pt x="1440" y="2578"/>
                    <a:pt x="1389" y="2602"/>
                  </a:cubicBezTo>
                  <a:cubicBezTo>
                    <a:pt x="1352" y="2619"/>
                    <a:pt x="1313" y="2621"/>
                    <a:pt x="1280" y="2621"/>
                  </a:cubicBezTo>
                  <a:close/>
                  <a:moveTo>
                    <a:pt x="880" y="2466"/>
                  </a:moveTo>
                  <a:cubicBezTo>
                    <a:pt x="1280" y="2466"/>
                    <a:pt x="1280" y="2466"/>
                    <a:pt x="1280" y="2466"/>
                  </a:cubicBezTo>
                  <a:cubicBezTo>
                    <a:pt x="1286" y="2466"/>
                    <a:pt x="1312" y="2432"/>
                    <a:pt x="1317" y="2411"/>
                  </a:cubicBezTo>
                  <a:cubicBezTo>
                    <a:pt x="1321" y="2392"/>
                    <a:pt x="1327" y="2376"/>
                    <a:pt x="1332" y="2364"/>
                  </a:cubicBezTo>
                  <a:cubicBezTo>
                    <a:pt x="1333" y="2359"/>
                    <a:pt x="1335" y="2355"/>
                    <a:pt x="1337" y="2350"/>
                  </a:cubicBezTo>
                  <a:cubicBezTo>
                    <a:pt x="1372" y="2249"/>
                    <a:pt x="1411" y="2163"/>
                    <a:pt x="1455" y="2088"/>
                  </a:cubicBezTo>
                  <a:cubicBezTo>
                    <a:pt x="1502" y="2009"/>
                    <a:pt x="1561" y="1954"/>
                    <a:pt x="1618" y="1901"/>
                  </a:cubicBezTo>
                  <a:cubicBezTo>
                    <a:pt x="1635" y="1885"/>
                    <a:pt x="1653" y="1868"/>
                    <a:pt x="1670" y="1852"/>
                  </a:cubicBezTo>
                  <a:cubicBezTo>
                    <a:pt x="1719" y="1803"/>
                    <a:pt x="1760" y="1758"/>
                    <a:pt x="1794" y="1716"/>
                  </a:cubicBezTo>
                  <a:cubicBezTo>
                    <a:pt x="1890" y="1596"/>
                    <a:pt x="1953" y="1463"/>
                    <a:pt x="1981" y="1319"/>
                  </a:cubicBezTo>
                  <a:cubicBezTo>
                    <a:pt x="1981" y="1316"/>
                    <a:pt x="1981" y="1316"/>
                    <a:pt x="1981" y="1316"/>
                  </a:cubicBezTo>
                  <a:cubicBezTo>
                    <a:pt x="1992" y="1272"/>
                    <a:pt x="1999" y="1228"/>
                    <a:pt x="2003" y="1183"/>
                  </a:cubicBezTo>
                  <a:cubicBezTo>
                    <a:pt x="2004" y="1164"/>
                    <a:pt x="2004" y="1145"/>
                    <a:pt x="2004" y="1127"/>
                  </a:cubicBezTo>
                  <a:cubicBezTo>
                    <a:pt x="2000" y="1046"/>
                    <a:pt x="2000" y="1046"/>
                    <a:pt x="2000" y="1046"/>
                  </a:cubicBezTo>
                  <a:cubicBezTo>
                    <a:pt x="1975" y="546"/>
                    <a:pt x="1571" y="155"/>
                    <a:pt x="1080" y="155"/>
                  </a:cubicBezTo>
                  <a:cubicBezTo>
                    <a:pt x="590" y="155"/>
                    <a:pt x="186" y="546"/>
                    <a:pt x="161" y="1046"/>
                  </a:cubicBezTo>
                  <a:cubicBezTo>
                    <a:pt x="157" y="1127"/>
                    <a:pt x="157" y="1127"/>
                    <a:pt x="157" y="1127"/>
                  </a:cubicBezTo>
                  <a:cubicBezTo>
                    <a:pt x="156" y="1127"/>
                    <a:pt x="156" y="1127"/>
                    <a:pt x="156" y="1127"/>
                  </a:cubicBezTo>
                  <a:cubicBezTo>
                    <a:pt x="156" y="1145"/>
                    <a:pt x="156" y="1164"/>
                    <a:pt x="157" y="1183"/>
                  </a:cubicBezTo>
                  <a:cubicBezTo>
                    <a:pt x="162" y="1228"/>
                    <a:pt x="169" y="1272"/>
                    <a:pt x="179" y="1316"/>
                  </a:cubicBezTo>
                  <a:cubicBezTo>
                    <a:pt x="179" y="1319"/>
                    <a:pt x="179" y="1319"/>
                    <a:pt x="179" y="1319"/>
                  </a:cubicBezTo>
                  <a:cubicBezTo>
                    <a:pt x="207" y="1463"/>
                    <a:pt x="270" y="1596"/>
                    <a:pt x="367" y="1716"/>
                  </a:cubicBezTo>
                  <a:cubicBezTo>
                    <a:pt x="401" y="1758"/>
                    <a:pt x="441" y="1803"/>
                    <a:pt x="491" y="1852"/>
                  </a:cubicBezTo>
                  <a:cubicBezTo>
                    <a:pt x="508" y="1868"/>
                    <a:pt x="525" y="1885"/>
                    <a:pt x="542" y="1901"/>
                  </a:cubicBezTo>
                  <a:cubicBezTo>
                    <a:pt x="599" y="1954"/>
                    <a:pt x="658" y="2009"/>
                    <a:pt x="705" y="2088"/>
                  </a:cubicBezTo>
                  <a:cubicBezTo>
                    <a:pt x="750" y="2163"/>
                    <a:pt x="788" y="2249"/>
                    <a:pt x="824" y="2350"/>
                  </a:cubicBezTo>
                  <a:cubicBezTo>
                    <a:pt x="825" y="2355"/>
                    <a:pt x="827" y="2359"/>
                    <a:pt x="829" y="2363"/>
                  </a:cubicBezTo>
                  <a:cubicBezTo>
                    <a:pt x="834" y="2376"/>
                    <a:pt x="840" y="2392"/>
                    <a:pt x="843" y="2411"/>
                  </a:cubicBezTo>
                  <a:cubicBezTo>
                    <a:pt x="848" y="2432"/>
                    <a:pt x="874" y="2466"/>
                    <a:pt x="880" y="2466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524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5400" h="6350" prst="angle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zh-CN" altLang="en-US" sz="135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31" name="Group 11">
              <a:extLst>
                <a:ext uri="{FF2B5EF4-FFF2-40B4-BE49-F238E27FC236}">
                  <a16:creationId xmlns:a16="http://schemas.microsoft.com/office/drawing/2014/main" id="{02CBE1EE-21D7-4DDF-ACAE-974AB8B62F6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18271" y="4583942"/>
              <a:ext cx="898348" cy="737495"/>
              <a:chOff x="2952" y="1432"/>
              <a:chExt cx="1776" cy="1458"/>
            </a:xfrm>
            <a:grpFill/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</p:grpSpPr>
          <p:sp>
            <p:nvSpPr>
              <p:cNvPr id="232" name="Freeform 12">
                <a:extLst>
                  <a:ext uri="{FF2B5EF4-FFF2-40B4-BE49-F238E27FC236}">
                    <a16:creationId xmlns:a16="http://schemas.microsoft.com/office/drawing/2014/main" id="{BE4B06CA-A8F8-480A-852F-FB3EC0D4B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" y="1432"/>
                <a:ext cx="1722" cy="345"/>
              </a:xfrm>
              <a:custGeom>
                <a:avLst/>
                <a:gdLst>
                  <a:gd name="T0" fmla="*/ 40 w 726"/>
                  <a:gd name="T1" fmla="*/ 145 h 145"/>
                  <a:gd name="T2" fmla="*/ 65 w 726"/>
                  <a:gd name="T3" fmla="*/ 143 h 145"/>
                  <a:gd name="T4" fmla="*/ 119 w 726"/>
                  <a:gd name="T5" fmla="*/ 138 h 145"/>
                  <a:gd name="T6" fmla="*/ 196 w 726"/>
                  <a:gd name="T7" fmla="*/ 131 h 145"/>
                  <a:gd name="T8" fmla="*/ 286 w 726"/>
                  <a:gd name="T9" fmla="*/ 121 h 145"/>
                  <a:gd name="T10" fmla="*/ 384 w 726"/>
                  <a:gd name="T11" fmla="*/ 111 h 145"/>
                  <a:gd name="T12" fmla="*/ 627 w 726"/>
                  <a:gd name="T13" fmla="*/ 82 h 145"/>
                  <a:gd name="T14" fmla="*/ 693 w 726"/>
                  <a:gd name="T15" fmla="*/ 70 h 145"/>
                  <a:gd name="T16" fmla="*/ 726 w 726"/>
                  <a:gd name="T17" fmla="*/ 29 h 145"/>
                  <a:gd name="T18" fmla="*/ 707 w 726"/>
                  <a:gd name="T19" fmla="*/ 0 h 145"/>
                  <a:gd name="T20" fmla="*/ 38 w 726"/>
                  <a:gd name="T21" fmla="*/ 0 h 145"/>
                  <a:gd name="T22" fmla="*/ 0 w 726"/>
                  <a:gd name="T23" fmla="*/ 73 h 145"/>
                  <a:gd name="T24" fmla="*/ 38 w 726"/>
                  <a:gd name="T25" fmla="*/ 145 h 145"/>
                  <a:gd name="T26" fmla="*/ 40 w 726"/>
                  <a:gd name="T2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6" h="145">
                    <a:moveTo>
                      <a:pt x="40" y="145"/>
                    </a:moveTo>
                    <a:cubicBezTo>
                      <a:pt x="48" y="144"/>
                      <a:pt x="57" y="144"/>
                      <a:pt x="65" y="143"/>
                    </a:cubicBezTo>
                    <a:cubicBezTo>
                      <a:pt x="83" y="141"/>
                      <a:pt x="101" y="139"/>
                      <a:pt x="119" y="138"/>
                    </a:cubicBezTo>
                    <a:cubicBezTo>
                      <a:pt x="145" y="135"/>
                      <a:pt x="170" y="133"/>
                      <a:pt x="196" y="131"/>
                    </a:cubicBezTo>
                    <a:cubicBezTo>
                      <a:pt x="226" y="128"/>
                      <a:pt x="256" y="124"/>
                      <a:pt x="286" y="121"/>
                    </a:cubicBezTo>
                    <a:cubicBezTo>
                      <a:pt x="319" y="119"/>
                      <a:pt x="351" y="115"/>
                      <a:pt x="384" y="111"/>
                    </a:cubicBezTo>
                    <a:cubicBezTo>
                      <a:pt x="416" y="107"/>
                      <a:pt x="579" y="90"/>
                      <a:pt x="627" y="82"/>
                    </a:cubicBezTo>
                    <a:cubicBezTo>
                      <a:pt x="648" y="78"/>
                      <a:pt x="671" y="75"/>
                      <a:pt x="693" y="70"/>
                    </a:cubicBezTo>
                    <a:cubicBezTo>
                      <a:pt x="713" y="65"/>
                      <a:pt x="726" y="54"/>
                      <a:pt x="726" y="29"/>
                    </a:cubicBezTo>
                    <a:cubicBezTo>
                      <a:pt x="726" y="16"/>
                      <a:pt x="717" y="6"/>
                      <a:pt x="70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32"/>
                      <a:pt x="0" y="73"/>
                    </a:cubicBezTo>
                    <a:cubicBezTo>
                      <a:pt x="0" y="113"/>
                      <a:pt x="17" y="145"/>
                      <a:pt x="38" y="145"/>
                    </a:cubicBezTo>
                    <a:cubicBezTo>
                      <a:pt x="39" y="145"/>
                      <a:pt x="39" y="145"/>
                      <a:pt x="40" y="145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6350" prst="angle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Freeform 13">
                <a:extLst>
                  <a:ext uri="{FF2B5EF4-FFF2-40B4-BE49-F238E27FC236}">
                    <a16:creationId xmlns:a16="http://schemas.microsoft.com/office/drawing/2014/main" id="{2C868487-87FE-45CD-A12B-4BD847258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" y="2080"/>
                <a:ext cx="1722" cy="347"/>
              </a:xfrm>
              <a:custGeom>
                <a:avLst/>
                <a:gdLst>
                  <a:gd name="T0" fmla="*/ 688 w 726"/>
                  <a:gd name="T1" fmla="*/ 0 h 146"/>
                  <a:gd name="T2" fmla="*/ 686 w 726"/>
                  <a:gd name="T3" fmla="*/ 0 h 146"/>
                  <a:gd name="T4" fmla="*/ 661 w 726"/>
                  <a:gd name="T5" fmla="*/ 3 h 146"/>
                  <a:gd name="T6" fmla="*/ 607 w 726"/>
                  <a:gd name="T7" fmla="*/ 8 h 146"/>
                  <a:gd name="T8" fmla="*/ 530 w 726"/>
                  <a:gd name="T9" fmla="*/ 15 h 146"/>
                  <a:gd name="T10" fmla="*/ 440 w 726"/>
                  <a:gd name="T11" fmla="*/ 24 h 146"/>
                  <a:gd name="T12" fmla="*/ 342 w 726"/>
                  <a:gd name="T13" fmla="*/ 35 h 146"/>
                  <a:gd name="T14" fmla="*/ 100 w 726"/>
                  <a:gd name="T15" fmla="*/ 64 h 146"/>
                  <a:gd name="T16" fmla="*/ 33 w 726"/>
                  <a:gd name="T17" fmla="*/ 76 h 146"/>
                  <a:gd name="T18" fmla="*/ 0 w 726"/>
                  <a:gd name="T19" fmla="*/ 116 h 146"/>
                  <a:gd name="T20" fmla="*/ 19 w 726"/>
                  <a:gd name="T21" fmla="*/ 146 h 146"/>
                  <a:gd name="T22" fmla="*/ 688 w 726"/>
                  <a:gd name="T23" fmla="*/ 146 h 146"/>
                  <a:gd name="T24" fmla="*/ 726 w 726"/>
                  <a:gd name="T25" fmla="*/ 73 h 146"/>
                  <a:gd name="T26" fmla="*/ 688 w 726"/>
                  <a:gd name="T2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6" h="146">
                    <a:moveTo>
                      <a:pt x="688" y="0"/>
                    </a:moveTo>
                    <a:cubicBezTo>
                      <a:pt x="687" y="0"/>
                      <a:pt x="687" y="0"/>
                      <a:pt x="686" y="0"/>
                    </a:cubicBezTo>
                    <a:cubicBezTo>
                      <a:pt x="678" y="1"/>
                      <a:pt x="670" y="2"/>
                      <a:pt x="661" y="3"/>
                    </a:cubicBezTo>
                    <a:cubicBezTo>
                      <a:pt x="643" y="4"/>
                      <a:pt x="625" y="6"/>
                      <a:pt x="607" y="8"/>
                    </a:cubicBezTo>
                    <a:cubicBezTo>
                      <a:pt x="581" y="10"/>
                      <a:pt x="556" y="12"/>
                      <a:pt x="530" y="15"/>
                    </a:cubicBezTo>
                    <a:cubicBezTo>
                      <a:pt x="500" y="18"/>
                      <a:pt x="470" y="21"/>
                      <a:pt x="440" y="24"/>
                    </a:cubicBezTo>
                    <a:cubicBezTo>
                      <a:pt x="407" y="27"/>
                      <a:pt x="375" y="30"/>
                      <a:pt x="342" y="35"/>
                    </a:cubicBezTo>
                    <a:cubicBezTo>
                      <a:pt x="310" y="39"/>
                      <a:pt x="148" y="55"/>
                      <a:pt x="100" y="64"/>
                    </a:cubicBezTo>
                    <a:cubicBezTo>
                      <a:pt x="78" y="67"/>
                      <a:pt x="55" y="71"/>
                      <a:pt x="33" y="76"/>
                    </a:cubicBezTo>
                    <a:cubicBezTo>
                      <a:pt x="14" y="80"/>
                      <a:pt x="0" y="92"/>
                      <a:pt x="0" y="116"/>
                    </a:cubicBezTo>
                    <a:cubicBezTo>
                      <a:pt x="0" y="130"/>
                      <a:pt x="9" y="139"/>
                      <a:pt x="19" y="146"/>
                    </a:cubicBezTo>
                    <a:cubicBezTo>
                      <a:pt x="688" y="146"/>
                      <a:pt x="688" y="146"/>
                      <a:pt x="688" y="146"/>
                    </a:cubicBezTo>
                    <a:cubicBezTo>
                      <a:pt x="709" y="146"/>
                      <a:pt x="726" y="113"/>
                      <a:pt x="726" y="73"/>
                    </a:cubicBezTo>
                    <a:cubicBezTo>
                      <a:pt x="726" y="33"/>
                      <a:pt x="709" y="0"/>
                      <a:pt x="688" y="0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6350" prst="angle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Freeform 14">
                <a:extLst>
                  <a:ext uri="{FF2B5EF4-FFF2-40B4-BE49-F238E27FC236}">
                    <a16:creationId xmlns:a16="http://schemas.microsoft.com/office/drawing/2014/main" id="{A4244705-27D6-4D7A-AF3C-38B4F3C22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2" y="1658"/>
                <a:ext cx="1776" cy="541"/>
              </a:xfrm>
              <a:custGeom>
                <a:avLst/>
                <a:gdLst>
                  <a:gd name="T0" fmla="*/ 3 w 749"/>
                  <a:gd name="T1" fmla="*/ 157 h 228"/>
                  <a:gd name="T2" fmla="*/ 49 w 749"/>
                  <a:gd name="T3" fmla="*/ 225 h 228"/>
                  <a:gd name="T4" fmla="*/ 714 w 749"/>
                  <a:gd name="T5" fmla="*/ 147 h 228"/>
                  <a:gd name="T6" fmla="*/ 745 w 749"/>
                  <a:gd name="T7" fmla="*/ 70 h 228"/>
                  <a:gd name="T8" fmla="*/ 700 w 749"/>
                  <a:gd name="T9" fmla="*/ 3 h 228"/>
                  <a:gd name="T10" fmla="*/ 35 w 749"/>
                  <a:gd name="T11" fmla="*/ 81 h 228"/>
                  <a:gd name="T12" fmla="*/ 3 w 749"/>
                  <a:gd name="T13" fmla="*/ 15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9" h="228">
                    <a:moveTo>
                      <a:pt x="3" y="157"/>
                    </a:moveTo>
                    <a:cubicBezTo>
                      <a:pt x="7" y="197"/>
                      <a:pt x="27" y="228"/>
                      <a:pt x="49" y="225"/>
                    </a:cubicBezTo>
                    <a:cubicBezTo>
                      <a:pt x="714" y="147"/>
                      <a:pt x="714" y="147"/>
                      <a:pt x="714" y="147"/>
                    </a:cubicBezTo>
                    <a:cubicBezTo>
                      <a:pt x="735" y="145"/>
                      <a:pt x="749" y="110"/>
                      <a:pt x="745" y="70"/>
                    </a:cubicBezTo>
                    <a:cubicBezTo>
                      <a:pt x="741" y="30"/>
                      <a:pt x="721" y="0"/>
                      <a:pt x="700" y="3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14" y="83"/>
                      <a:pt x="0" y="117"/>
                      <a:pt x="3" y="157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6350" prst="angle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Freeform 15">
                <a:extLst>
                  <a:ext uri="{FF2B5EF4-FFF2-40B4-BE49-F238E27FC236}">
                    <a16:creationId xmlns:a16="http://schemas.microsoft.com/office/drawing/2014/main" id="{803A855D-B69A-4FD1-96D7-B809184A4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6" y="2484"/>
                <a:ext cx="1301" cy="406"/>
              </a:xfrm>
              <a:custGeom>
                <a:avLst/>
                <a:gdLst>
                  <a:gd name="T0" fmla="*/ 533 w 548"/>
                  <a:gd name="T1" fmla="*/ 0 h 171"/>
                  <a:gd name="T2" fmla="*/ 21 w 548"/>
                  <a:gd name="T3" fmla="*/ 0 h 171"/>
                  <a:gd name="T4" fmla="*/ 11 w 548"/>
                  <a:gd name="T5" fmla="*/ 20 h 171"/>
                  <a:gd name="T6" fmla="*/ 41 w 548"/>
                  <a:gd name="T7" fmla="*/ 36 h 171"/>
                  <a:gd name="T8" fmla="*/ 275 w 548"/>
                  <a:gd name="T9" fmla="*/ 171 h 171"/>
                  <a:gd name="T10" fmla="*/ 505 w 548"/>
                  <a:gd name="T11" fmla="*/ 39 h 171"/>
                  <a:gd name="T12" fmla="*/ 540 w 548"/>
                  <a:gd name="T13" fmla="*/ 20 h 171"/>
                  <a:gd name="T14" fmla="*/ 533 w 548"/>
                  <a:gd name="T15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8" h="171">
                    <a:moveTo>
                      <a:pt x="533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0" y="2"/>
                      <a:pt x="11" y="20"/>
                    </a:cubicBezTo>
                    <a:cubicBezTo>
                      <a:pt x="17" y="30"/>
                      <a:pt x="34" y="27"/>
                      <a:pt x="41" y="36"/>
                    </a:cubicBezTo>
                    <a:cubicBezTo>
                      <a:pt x="100" y="112"/>
                      <a:pt x="178" y="171"/>
                      <a:pt x="275" y="171"/>
                    </a:cubicBezTo>
                    <a:cubicBezTo>
                      <a:pt x="372" y="171"/>
                      <a:pt x="446" y="113"/>
                      <a:pt x="505" y="39"/>
                    </a:cubicBezTo>
                    <a:cubicBezTo>
                      <a:pt x="513" y="29"/>
                      <a:pt x="533" y="31"/>
                      <a:pt x="540" y="20"/>
                    </a:cubicBezTo>
                    <a:cubicBezTo>
                      <a:pt x="548" y="6"/>
                      <a:pt x="533" y="0"/>
                      <a:pt x="533" y="0"/>
                    </a:cubicBezTo>
                    <a:close/>
                  </a:path>
                </a:pathLst>
              </a:cu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6350" prst="angle"/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351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7ECCE3E-0619-49C2-9491-9EB2D16A166E}"/>
              </a:ext>
            </a:extLst>
          </p:cNvPr>
          <p:cNvGrpSpPr/>
          <p:nvPr/>
        </p:nvGrpSpPr>
        <p:grpSpPr>
          <a:xfrm>
            <a:off x="5040796" y="1105054"/>
            <a:ext cx="4499130" cy="1688337"/>
            <a:chOff x="5040796" y="800256"/>
            <a:chExt cx="4499130" cy="1688337"/>
          </a:xfrm>
        </p:grpSpPr>
        <p:sp>
          <p:nvSpPr>
            <p:cNvPr id="323" name="Freeform 27">
              <a:extLst>
                <a:ext uri="{FF2B5EF4-FFF2-40B4-BE49-F238E27FC236}">
                  <a16:creationId xmlns:a16="http://schemas.microsoft.com/office/drawing/2014/main" id="{F9F78B06-D8FA-4545-9671-7E589353B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489" y="800256"/>
              <a:ext cx="463819" cy="352459"/>
            </a:xfrm>
            <a:custGeom>
              <a:avLst/>
              <a:gdLst>
                <a:gd name="T0" fmla="*/ 2500 w 16800"/>
                <a:gd name="T1" fmla="*/ 8960 h 12800"/>
                <a:gd name="T2" fmla="*/ 8800 w 16800"/>
                <a:gd name="T3" fmla="*/ 12800 h 12800"/>
                <a:gd name="T4" fmla="*/ 8800 w 16800"/>
                <a:gd name="T5" fmla="*/ 0 h 12800"/>
                <a:gd name="T6" fmla="*/ 2500 w 16800"/>
                <a:gd name="T7" fmla="*/ 3840 h 12800"/>
                <a:gd name="T8" fmla="*/ 834 w 16800"/>
                <a:gd name="T9" fmla="*/ 3840 h 12800"/>
                <a:gd name="T10" fmla="*/ 0 w 16800"/>
                <a:gd name="T11" fmla="*/ 4694 h 12800"/>
                <a:gd name="T12" fmla="*/ 0 w 16800"/>
                <a:gd name="T13" fmla="*/ 8107 h 12800"/>
                <a:gd name="T14" fmla="*/ 834 w 16800"/>
                <a:gd name="T15" fmla="*/ 8961 h 12800"/>
                <a:gd name="T16" fmla="*/ 2500 w 16800"/>
                <a:gd name="T17" fmla="*/ 8961 h 12800"/>
                <a:gd name="T18" fmla="*/ 2500 w 16800"/>
                <a:gd name="T19" fmla="*/ 8960 h 12800"/>
                <a:gd name="T20" fmla="*/ 800 w 16800"/>
                <a:gd name="T21" fmla="*/ 4642 h 12800"/>
                <a:gd name="T22" fmla="*/ 2498 w 16800"/>
                <a:gd name="T23" fmla="*/ 4642 h 12800"/>
                <a:gd name="T24" fmla="*/ 8000 w 16800"/>
                <a:gd name="T25" fmla="*/ 1600 h 12800"/>
                <a:gd name="T26" fmla="*/ 8000 w 16800"/>
                <a:gd name="T27" fmla="*/ 11200 h 12800"/>
                <a:gd name="T28" fmla="*/ 2498 w 16800"/>
                <a:gd name="T29" fmla="*/ 8094 h 12800"/>
                <a:gd name="T30" fmla="*/ 800 w 16800"/>
                <a:gd name="T31" fmla="*/ 8094 h 12800"/>
                <a:gd name="T32" fmla="*/ 800 w 16800"/>
                <a:gd name="T33" fmla="*/ 4642 h 12800"/>
                <a:gd name="T34" fmla="*/ 9600 w 16800"/>
                <a:gd name="T35" fmla="*/ 9511 h 12800"/>
                <a:gd name="T36" fmla="*/ 9600 w 16800"/>
                <a:gd name="T37" fmla="*/ 10400 h 12800"/>
                <a:gd name="T38" fmla="*/ 12000 w 16800"/>
                <a:gd name="T39" fmla="*/ 6400 h 12800"/>
                <a:gd name="T40" fmla="*/ 9600 w 16800"/>
                <a:gd name="T41" fmla="*/ 2400 h 12800"/>
                <a:gd name="T42" fmla="*/ 9600 w 16800"/>
                <a:gd name="T43" fmla="*/ 3289 h 12800"/>
                <a:gd name="T44" fmla="*/ 11200 w 16800"/>
                <a:gd name="T45" fmla="*/ 6400 h 12800"/>
                <a:gd name="T46" fmla="*/ 9600 w 16800"/>
                <a:gd name="T47" fmla="*/ 9511 h 12800"/>
                <a:gd name="T48" fmla="*/ 14400 w 16800"/>
                <a:gd name="T49" fmla="*/ 10944 h 12800"/>
                <a:gd name="T50" fmla="*/ 14400 w 16800"/>
                <a:gd name="T51" fmla="*/ 12000 h 12800"/>
                <a:gd name="T52" fmla="*/ 16800 w 16800"/>
                <a:gd name="T53" fmla="*/ 6400 h 12800"/>
                <a:gd name="T54" fmla="*/ 14400 w 16800"/>
                <a:gd name="T55" fmla="*/ 800 h 12800"/>
                <a:gd name="T56" fmla="*/ 14400 w 16800"/>
                <a:gd name="T57" fmla="*/ 1838 h 12800"/>
                <a:gd name="T58" fmla="*/ 16000 w 16800"/>
                <a:gd name="T59" fmla="*/ 6400 h 12800"/>
                <a:gd name="T60" fmla="*/ 14400 w 16800"/>
                <a:gd name="T61" fmla="*/ 10944 h 12800"/>
                <a:gd name="T62" fmla="*/ 12000 w 16800"/>
                <a:gd name="T63" fmla="*/ 10187 h 12800"/>
                <a:gd name="T64" fmla="*/ 12000 w 16800"/>
                <a:gd name="T65" fmla="*/ 11200 h 12800"/>
                <a:gd name="T66" fmla="*/ 14400 w 16800"/>
                <a:gd name="T67" fmla="*/ 6400 h 12800"/>
                <a:gd name="T68" fmla="*/ 12000 w 16800"/>
                <a:gd name="T69" fmla="*/ 1600 h 12800"/>
                <a:gd name="T70" fmla="*/ 12000 w 16800"/>
                <a:gd name="T71" fmla="*/ 2579 h 12800"/>
                <a:gd name="T72" fmla="*/ 13600 w 16800"/>
                <a:gd name="T73" fmla="*/ 6400 h 12800"/>
                <a:gd name="T74" fmla="*/ 12000 w 16800"/>
                <a:gd name="T75" fmla="*/ 10187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00" h="12800">
                  <a:moveTo>
                    <a:pt x="2500" y="8960"/>
                  </a:moveTo>
                  <a:lnTo>
                    <a:pt x="8800" y="12800"/>
                  </a:lnTo>
                  <a:lnTo>
                    <a:pt x="8800" y="0"/>
                  </a:lnTo>
                  <a:lnTo>
                    <a:pt x="2500" y="3840"/>
                  </a:lnTo>
                  <a:lnTo>
                    <a:pt x="834" y="3840"/>
                  </a:lnTo>
                  <a:cubicBezTo>
                    <a:pt x="0" y="3840"/>
                    <a:pt x="0" y="4694"/>
                    <a:pt x="0" y="4694"/>
                  </a:cubicBezTo>
                  <a:lnTo>
                    <a:pt x="0" y="8107"/>
                  </a:lnTo>
                  <a:cubicBezTo>
                    <a:pt x="0" y="8107"/>
                    <a:pt x="0" y="8961"/>
                    <a:pt x="834" y="8961"/>
                  </a:cubicBezTo>
                  <a:lnTo>
                    <a:pt x="2500" y="8961"/>
                  </a:lnTo>
                  <a:lnTo>
                    <a:pt x="2500" y="8960"/>
                  </a:lnTo>
                  <a:close/>
                  <a:moveTo>
                    <a:pt x="800" y="4642"/>
                  </a:moveTo>
                  <a:lnTo>
                    <a:pt x="2498" y="4642"/>
                  </a:lnTo>
                  <a:lnTo>
                    <a:pt x="8000" y="1600"/>
                  </a:lnTo>
                  <a:lnTo>
                    <a:pt x="8000" y="11200"/>
                  </a:lnTo>
                  <a:lnTo>
                    <a:pt x="2498" y="8094"/>
                  </a:lnTo>
                  <a:lnTo>
                    <a:pt x="800" y="8094"/>
                  </a:lnTo>
                  <a:lnTo>
                    <a:pt x="800" y="4642"/>
                  </a:lnTo>
                  <a:close/>
                  <a:moveTo>
                    <a:pt x="9600" y="9511"/>
                  </a:moveTo>
                  <a:lnTo>
                    <a:pt x="9600" y="10400"/>
                  </a:lnTo>
                  <a:cubicBezTo>
                    <a:pt x="9600" y="10400"/>
                    <a:pt x="12000" y="9406"/>
                    <a:pt x="12000" y="6400"/>
                  </a:cubicBezTo>
                  <a:cubicBezTo>
                    <a:pt x="12000" y="3394"/>
                    <a:pt x="9600" y="2400"/>
                    <a:pt x="9600" y="2400"/>
                  </a:cubicBezTo>
                  <a:lnTo>
                    <a:pt x="9600" y="3289"/>
                  </a:lnTo>
                  <a:cubicBezTo>
                    <a:pt x="9600" y="3289"/>
                    <a:pt x="11200" y="3967"/>
                    <a:pt x="11200" y="6400"/>
                  </a:cubicBezTo>
                  <a:cubicBezTo>
                    <a:pt x="11200" y="8833"/>
                    <a:pt x="9600" y="9511"/>
                    <a:pt x="9600" y="9511"/>
                  </a:cubicBezTo>
                  <a:close/>
                  <a:moveTo>
                    <a:pt x="14400" y="10944"/>
                  </a:moveTo>
                  <a:lnTo>
                    <a:pt x="14400" y="12000"/>
                  </a:lnTo>
                  <a:cubicBezTo>
                    <a:pt x="14400" y="12000"/>
                    <a:pt x="16800" y="10849"/>
                    <a:pt x="16800" y="6400"/>
                  </a:cubicBezTo>
                  <a:cubicBezTo>
                    <a:pt x="16800" y="1951"/>
                    <a:pt x="14400" y="800"/>
                    <a:pt x="14400" y="800"/>
                  </a:cubicBezTo>
                  <a:lnTo>
                    <a:pt x="14400" y="1838"/>
                  </a:lnTo>
                  <a:cubicBezTo>
                    <a:pt x="14400" y="1838"/>
                    <a:pt x="16000" y="2722"/>
                    <a:pt x="16000" y="6400"/>
                  </a:cubicBezTo>
                  <a:cubicBezTo>
                    <a:pt x="16000" y="10078"/>
                    <a:pt x="14400" y="10944"/>
                    <a:pt x="14400" y="10944"/>
                  </a:cubicBezTo>
                  <a:close/>
                  <a:moveTo>
                    <a:pt x="12000" y="10187"/>
                  </a:moveTo>
                  <a:lnTo>
                    <a:pt x="12000" y="11200"/>
                  </a:lnTo>
                  <a:cubicBezTo>
                    <a:pt x="12000" y="11200"/>
                    <a:pt x="14400" y="9880"/>
                    <a:pt x="14400" y="6400"/>
                  </a:cubicBezTo>
                  <a:cubicBezTo>
                    <a:pt x="14400" y="2920"/>
                    <a:pt x="12000" y="1600"/>
                    <a:pt x="12000" y="1600"/>
                  </a:cubicBezTo>
                  <a:lnTo>
                    <a:pt x="12000" y="2579"/>
                  </a:lnTo>
                  <a:cubicBezTo>
                    <a:pt x="12000" y="2579"/>
                    <a:pt x="13600" y="3620"/>
                    <a:pt x="13600" y="6400"/>
                  </a:cubicBezTo>
                  <a:cubicBezTo>
                    <a:pt x="13600" y="9180"/>
                    <a:pt x="12000" y="10187"/>
                    <a:pt x="12000" y="10187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35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61585F58-EDDB-4007-948B-2DDF1C93614D}"/>
                </a:ext>
              </a:extLst>
            </p:cNvPr>
            <p:cNvGrpSpPr/>
            <p:nvPr/>
          </p:nvGrpSpPr>
          <p:grpSpPr>
            <a:xfrm>
              <a:off x="5040796" y="1375105"/>
              <a:ext cx="732107" cy="1113488"/>
              <a:chOff x="5455566" y="1446212"/>
              <a:chExt cx="732107" cy="1113488"/>
            </a:xfrm>
            <a:solidFill>
              <a:srgbClr val="4472C4"/>
            </a:solidFill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953E4AA5-C4A1-4699-855E-72F8D71C5156}"/>
                  </a:ext>
                </a:extLst>
              </p:cNvPr>
              <p:cNvGrpSpPr/>
              <p:nvPr/>
            </p:nvGrpSpPr>
            <p:grpSpPr>
              <a:xfrm>
                <a:off x="5455566" y="1446212"/>
                <a:ext cx="732107" cy="1113488"/>
                <a:chOff x="2174876" y="1390651"/>
                <a:chExt cx="2584450" cy="3930786"/>
              </a:xfrm>
              <a:grpFill/>
              <a:effectLst>
                <a:outerShdw blurRad="76200" dist="38100" dir="2700000" algn="tl" rotWithShape="0">
                  <a:prstClr val="black">
                    <a:alpha val="24000"/>
                  </a:prstClr>
                </a:outerShdw>
              </a:effectLst>
            </p:grpSpPr>
            <p:sp>
              <p:nvSpPr>
                <p:cNvPr id="239" name="Freeform 121">
                  <a:extLst>
                    <a:ext uri="{FF2B5EF4-FFF2-40B4-BE49-F238E27FC236}">
                      <a16:creationId xmlns:a16="http://schemas.microsoft.com/office/drawing/2014/main" id="{A2E71AEB-7EA4-42CB-9E4F-03D5DA8D3F0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74876" y="1390651"/>
                  <a:ext cx="2584450" cy="3135313"/>
                </a:xfrm>
                <a:custGeom>
                  <a:avLst/>
                  <a:gdLst>
                    <a:gd name="T0" fmla="*/ 880 w 2160"/>
                    <a:gd name="T1" fmla="*/ 2621 h 2621"/>
                    <a:gd name="T2" fmla="*/ 689 w 2160"/>
                    <a:gd name="T3" fmla="*/ 2482 h 2621"/>
                    <a:gd name="T4" fmla="*/ 692 w 2160"/>
                    <a:gd name="T5" fmla="*/ 2442 h 2621"/>
                    <a:gd name="T6" fmla="*/ 677 w 2160"/>
                    <a:gd name="T7" fmla="*/ 2401 h 2621"/>
                    <a:gd name="T8" fmla="*/ 436 w 2160"/>
                    <a:gd name="T9" fmla="*/ 2014 h 2621"/>
                    <a:gd name="T10" fmla="*/ 246 w 2160"/>
                    <a:gd name="T11" fmla="*/ 1813 h 2621"/>
                    <a:gd name="T12" fmla="*/ 3 w 2160"/>
                    <a:gd name="T13" fmla="*/ 1196 h 2621"/>
                    <a:gd name="T14" fmla="*/ 6 w 2160"/>
                    <a:gd name="T15" fmla="*/ 1035 h 2621"/>
                    <a:gd name="T16" fmla="*/ 338 w 2160"/>
                    <a:gd name="T17" fmla="*/ 303 h 2621"/>
                    <a:gd name="T18" fmla="*/ 1822 w 2160"/>
                    <a:gd name="T19" fmla="*/ 303 h 2621"/>
                    <a:gd name="T20" fmla="*/ 2155 w 2160"/>
                    <a:gd name="T21" fmla="*/ 1035 h 2621"/>
                    <a:gd name="T22" fmla="*/ 2157 w 2160"/>
                    <a:gd name="T23" fmla="*/ 1196 h 2621"/>
                    <a:gd name="T24" fmla="*/ 1914 w 2160"/>
                    <a:gd name="T25" fmla="*/ 1813 h 2621"/>
                    <a:gd name="T26" fmla="*/ 1724 w 2160"/>
                    <a:gd name="T27" fmla="*/ 2014 h 2621"/>
                    <a:gd name="T28" fmla="*/ 1483 w 2160"/>
                    <a:gd name="T29" fmla="*/ 2401 h 2621"/>
                    <a:gd name="T30" fmla="*/ 1469 w 2160"/>
                    <a:gd name="T31" fmla="*/ 2442 h 2621"/>
                    <a:gd name="T32" fmla="*/ 1472 w 2160"/>
                    <a:gd name="T33" fmla="*/ 2482 h 2621"/>
                    <a:gd name="T34" fmla="*/ 1280 w 2160"/>
                    <a:gd name="T35" fmla="*/ 2621 h 2621"/>
                    <a:gd name="T36" fmla="*/ 1280 w 2160"/>
                    <a:gd name="T37" fmla="*/ 2466 h 2621"/>
                    <a:gd name="T38" fmla="*/ 1332 w 2160"/>
                    <a:gd name="T39" fmla="*/ 2364 h 2621"/>
                    <a:gd name="T40" fmla="*/ 1455 w 2160"/>
                    <a:gd name="T41" fmla="*/ 2088 h 2621"/>
                    <a:gd name="T42" fmla="*/ 1670 w 2160"/>
                    <a:gd name="T43" fmla="*/ 1852 h 2621"/>
                    <a:gd name="T44" fmla="*/ 1981 w 2160"/>
                    <a:gd name="T45" fmla="*/ 1319 h 2621"/>
                    <a:gd name="T46" fmla="*/ 2003 w 2160"/>
                    <a:gd name="T47" fmla="*/ 1183 h 2621"/>
                    <a:gd name="T48" fmla="*/ 2000 w 2160"/>
                    <a:gd name="T49" fmla="*/ 1046 h 2621"/>
                    <a:gd name="T50" fmla="*/ 161 w 2160"/>
                    <a:gd name="T51" fmla="*/ 1046 h 2621"/>
                    <a:gd name="T52" fmla="*/ 156 w 2160"/>
                    <a:gd name="T53" fmla="*/ 1127 h 2621"/>
                    <a:gd name="T54" fmla="*/ 179 w 2160"/>
                    <a:gd name="T55" fmla="*/ 1316 h 2621"/>
                    <a:gd name="T56" fmla="*/ 367 w 2160"/>
                    <a:gd name="T57" fmla="*/ 1716 h 2621"/>
                    <a:gd name="T58" fmla="*/ 542 w 2160"/>
                    <a:gd name="T59" fmla="*/ 1901 h 2621"/>
                    <a:gd name="T60" fmla="*/ 824 w 2160"/>
                    <a:gd name="T61" fmla="*/ 2350 h 2621"/>
                    <a:gd name="T62" fmla="*/ 843 w 2160"/>
                    <a:gd name="T63" fmla="*/ 2411 h 2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160" h="2621">
                      <a:moveTo>
                        <a:pt x="1280" y="2621"/>
                      </a:moveTo>
                      <a:cubicBezTo>
                        <a:pt x="880" y="2621"/>
                        <a:pt x="880" y="2621"/>
                        <a:pt x="880" y="2621"/>
                      </a:cubicBezTo>
                      <a:cubicBezTo>
                        <a:pt x="847" y="2621"/>
                        <a:pt x="808" y="2619"/>
                        <a:pt x="771" y="2602"/>
                      </a:cubicBezTo>
                      <a:cubicBezTo>
                        <a:pt x="720" y="2578"/>
                        <a:pt x="690" y="2533"/>
                        <a:pt x="689" y="2482"/>
                      </a:cubicBezTo>
                      <a:cubicBezTo>
                        <a:pt x="688" y="2469"/>
                        <a:pt x="690" y="2458"/>
                        <a:pt x="691" y="2450"/>
                      </a:cubicBezTo>
                      <a:cubicBezTo>
                        <a:pt x="691" y="2447"/>
                        <a:pt x="692" y="2444"/>
                        <a:pt x="692" y="2442"/>
                      </a:cubicBezTo>
                      <a:cubicBezTo>
                        <a:pt x="690" y="2436"/>
                        <a:pt x="687" y="2427"/>
                        <a:pt x="684" y="2419"/>
                      </a:cubicBezTo>
                      <a:cubicBezTo>
                        <a:pt x="682" y="2413"/>
                        <a:pt x="679" y="2407"/>
                        <a:pt x="677" y="2401"/>
                      </a:cubicBezTo>
                      <a:cubicBezTo>
                        <a:pt x="646" y="2309"/>
                        <a:pt x="611" y="2233"/>
                        <a:pt x="572" y="2168"/>
                      </a:cubicBezTo>
                      <a:cubicBezTo>
                        <a:pt x="536" y="2107"/>
                        <a:pt x="490" y="2064"/>
                        <a:pt x="436" y="2014"/>
                      </a:cubicBezTo>
                      <a:cubicBezTo>
                        <a:pt x="418" y="1997"/>
                        <a:pt x="400" y="1980"/>
                        <a:pt x="382" y="1962"/>
                      </a:cubicBezTo>
                      <a:cubicBezTo>
                        <a:pt x="328" y="1909"/>
                        <a:pt x="284" y="1860"/>
                        <a:pt x="246" y="1813"/>
                      </a:cubicBezTo>
                      <a:cubicBezTo>
                        <a:pt x="134" y="1674"/>
                        <a:pt x="60" y="1518"/>
                        <a:pt x="28" y="1349"/>
                      </a:cubicBezTo>
                      <a:cubicBezTo>
                        <a:pt x="16" y="1299"/>
                        <a:pt x="8" y="1247"/>
                        <a:pt x="3" y="1196"/>
                      </a:cubicBezTo>
                      <a:cubicBezTo>
                        <a:pt x="3" y="1193"/>
                        <a:pt x="3" y="1193"/>
                        <a:pt x="3" y="1193"/>
                      </a:cubicBezTo>
                      <a:cubicBezTo>
                        <a:pt x="0" y="1138"/>
                        <a:pt x="1" y="1085"/>
                        <a:pt x="6" y="1035"/>
                      </a:cubicBezTo>
                      <a:cubicBezTo>
                        <a:pt x="7" y="1025"/>
                        <a:pt x="7" y="1025"/>
                        <a:pt x="7" y="1025"/>
                      </a:cubicBezTo>
                      <a:cubicBezTo>
                        <a:pt x="24" y="750"/>
                        <a:pt x="141" y="494"/>
                        <a:pt x="338" y="303"/>
                      </a:cubicBezTo>
                      <a:cubicBezTo>
                        <a:pt x="539" y="107"/>
                        <a:pt x="803" y="0"/>
                        <a:pt x="1080" y="0"/>
                      </a:cubicBezTo>
                      <a:cubicBezTo>
                        <a:pt x="1358" y="0"/>
                        <a:pt x="1621" y="107"/>
                        <a:pt x="1822" y="303"/>
                      </a:cubicBezTo>
                      <a:cubicBezTo>
                        <a:pt x="2020" y="494"/>
                        <a:pt x="2137" y="751"/>
                        <a:pt x="2154" y="1027"/>
                      </a:cubicBezTo>
                      <a:cubicBezTo>
                        <a:pt x="2155" y="1035"/>
                        <a:pt x="2155" y="1035"/>
                        <a:pt x="2155" y="1035"/>
                      </a:cubicBezTo>
                      <a:cubicBezTo>
                        <a:pt x="2159" y="1085"/>
                        <a:pt x="2160" y="1138"/>
                        <a:pt x="2158" y="1193"/>
                      </a:cubicBezTo>
                      <a:cubicBezTo>
                        <a:pt x="2157" y="1196"/>
                        <a:pt x="2157" y="1196"/>
                        <a:pt x="2157" y="1196"/>
                      </a:cubicBezTo>
                      <a:cubicBezTo>
                        <a:pt x="2153" y="1247"/>
                        <a:pt x="2144" y="1299"/>
                        <a:pt x="2133" y="1349"/>
                      </a:cubicBezTo>
                      <a:cubicBezTo>
                        <a:pt x="2100" y="1518"/>
                        <a:pt x="2027" y="1674"/>
                        <a:pt x="1914" y="1813"/>
                      </a:cubicBezTo>
                      <a:cubicBezTo>
                        <a:pt x="1877" y="1860"/>
                        <a:pt x="1832" y="1909"/>
                        <a:pt x="1779" y="1962"/>
                      </a:cubicBezTo>
                      <a:cubicBezTo>
                        <a:pt x="1760" y="1980"/>
                        <a:pt x="1742" y="1997"/>
                        <a:pt x="1724" y="2014"/>
                      </a:cubicBezTo>
                      <a:cubicBezTo>
                        <a:pt x="1670" y="2064"/>
                        <a:pt x="1624" y="2107"/>
                        <a:pt x="1588" y="2168"/>
                      </a:cubicBezTo>
                      <a:cubicBezTo>
                        <a:pt x="1549" y="2233"/>
                        <a:pt x="1515" y="2309"/>
                        <a:pt x="1483" y="2401"/>
                      </a:cubicBezTo>
                      <a:cubicBezTo>
                        <a:pt x="1481" y="2407"/>
                        <a:pt x="1479" y="2413"/>
                        <a:pt x="1476" y="2419"/>
                      </a:cubicBezTo>
                      <a:cubicBezTo>
                        <a:pt x="1473" y="2427"/>
                        <a:pt x="1470" y="2436"/>
                        <a:pt x="1469" y="2442"/>
                      </a:cubicBezTo>
                      <a:cubicBezTo>
                        <a:pt x="1469" y="2444"/>
                        <a:pt x="1469" y="2447"/>
                        <a:pt x="1470" y="2450"/>
                      </a:cubicBezTo>
                      <a:cubicBezTo>
                        <a:pt x="1470" y="2458"/>
                        <a:pt x="1472" y="2469"/>
                        <a:pt x="1472" y="2482"/>
                      </a:cubicBezTo>
                      <a:cubicBezTo>
                        <a:pt x="1471" y="2533"/>
                        <a:pt x="1440" y="2578"/>
                        <a:pt x="1389" y="2602"/>
                      </a:cubicBezTo>
                      <a:cubicBezTo>
                        <a:pt x="1352" y="2619"/>
                        <a:pt x="1313" y="2621"/>
                        <a:pt x="1280" y="2621"/>
                      </a:cubicBezTo>
                      <a:close/>
                      <a:moveTo>
                        <a:pt x="880" y="2466"/>
                      </a:moveTo>
                      <a:cubicBezTo>
                        <a:pt x="1280" y="2466"/>
                        <a:pt x="1280" y="2466"/>
                        <a:pt x="1280" y="2466"/>
                      </a:cubicBezTo>
                      <a:cubicBezTo>
                        <a:pt x="1286" y="2466"/>
                        <a:pt x="1312" y="2432"/>
                        <a:pt x="1317" y="2411"/>
                      </a:cubicBezTo>
                      <a:cubicBezTo>
                        <a:pt x="1321" y="2392"/>
                        <a:pt x="1327" y="2376"/>
                        <a:pt x="1332" y="2364"/>
                      </a:cubicBezTo>
                      <a:cubicBezTo>
                        <a:pt x="1333" y="2359"/>
                        <a:pt x="1335" y="2355"/>
                        <a:pt x="1337" y="2350"/>
                      </a:cubicBezTo>
                      <a:cubicBezTo>
                        <a:pt x="1372" y="2249"/>
                        <a:pt x="1411" y="2163"/>
                        <a:pt x="1455" y="2088"/>
                      </a:cubicBezTo>
                      <a:cubicBezTo>
                        <a:pt x="1502" y="2009"/>
                        <a:pt x="1561" y="1954"/>
                        <a:pt x="1618" y="1901"/>
                      </a:cubicBezTo>
                      <a:cubicBezTo>
                        <a:pt x="1635" y="1885"/>
                        <a:pt x="1653" y="1868"/>
                        <a:pt x="1670" y="1852"/>
                      </a:cubicBezTo>
                      <a:cubicBezTo>
                        <a:pt x="1719" y="1803"/>
                        <a:pt x="1760" y="1758"/>
                        <a:pt x="1794" y="1716"/>
                      </a:cubicBezTo>
                      <a:cubicBezTo>
                        <a:pt x="1890" y="1596"/>
                        <a:pt x="1953" y="1463"/>
                        <a:pt x="1981" y="1319"/>
                      </a:cubicBezTo>
                      <a:cubicBezTo>
                        <a:pt x="1981" y="1316"/>
                        <a:pt x="1981" y="1316"/>
                        <a:pt x="1981" y="1316"/>
                      </a:cubicBezTo>
                      <a:cubicBezTo>
                        <a:pt x="1992" y="1272"/>
                        <a:pt x="1999" y="1228"/>
                        <a:pt x="2003" y="1183"/>
                      </a:cubicBezTo>
                      <a:cubicBezTo>
                        <a:pt x="2004" y="1164"/>
                        <a:pt x="2004" y="1145"/>
                        <a:pt x="2004" y="1127"/>
                      </a:cubicBezTo>
                      <a:cubicBezTo>
                        <a:pt x="2000" y="1046"/>
                        <a:pt x="2000" y="1046"/>
                        <a:pt x="2000" y="1046"/>
                      </a:cubicBezTo>
                      <a:cubicBezTo>
                        <a:pt x="1975" y="546"/>
                        <a:pt x="1571" y="155"/>
                        <a:pt x="1080" y="155"/>
                      </a:cubicBezTo>
                      <a:cubicBezTo>
                        <a:pt x="590" y="155"/>
                        <a:pt x="186" y="546"/>
                        <a:pt x="161" y="1046"/>
                      </a:cubicBezTo>
                      <a:cubicBezTo>
                        <a:pt x="157" y="1127"/>
                        <a:pt x="157" y="1127"/>
                        <a:pt x="157" y="1127"/>
                      </a:cubicBezTo>
                      <a:cubicBezTo>
                        <a:pt x="156" y="1127"/>
                        <a:pt x="156" y="1127"/>
                        <a:pt x="156" y="1127"/>
                      </a:cubicBezTo>
                      <a:cubicBezTo>
                        <a:pt x="156" y="1145"/>
                        <a:pt x="156" y="1164"/>
                        <a:pt x="157" y="1183"/>
                      </a:cubicBezTo>
                      <a:cubicBezTo>
                        <a:pt x="162" y="1228"/>
                        <a:pt x="169" y="1272"/>
                        <a:pt x="179" y="1316"/>
                      </a:cubicBezTo>
                      <a:cubicBezTo>
                        <a:pt x="179" y="1319"/>
                        <a:pt x="179" y="1319"/>
                        <a:pt x="179" y="1319"/>
                      </a:cubicBezTo>
                      <a:cubicBezTo>
                        <a:pt x="207" y="1463"/>
                        <a:pt x="270" y="1596"/>
                        <a:pt x="367" y="1716"/>
                      </a:cubicBezTo>
                      <a:cubicBezTo>
                        <a:pt x="401" y="1758"/>
                        <a:pt x="441" y="1803"/>
                        <a:pt x="491" y="1852"/>
                      </a:cubicBezTo>
                      <a:cubicBezTo>
                        <a:pt x="508" y="1868"/>
                        <a:pt x="525" y="1885"/>
                        <a:pt x="542" y="1901"/>
                      </a:cubicBezTo>
                      <a:cubicBezTo>
                        <a:pt x="599" y="1954"/>
                        <a:pt x="658" y="2009"/>
                        <a:pt x="705" y="2088"/>
                      </a:cubicBezTo>
                      <a:cubicBezTo>
                        <a:pt x="750" y="2163"/>
                        <a:pt x="788" y="2249"/>
                        <a:pt x="824" y="2350"/>
                      </a:cubicBezTo>
                      <a:cubicBezTo>
                        <a:pt x="825" y="2355"/>
                        <a:pt x="827" y="2359"/>
                        <a:pt x="829" y="2363"/>
                      </a:cubicBezTo>
                      <a:cubicBezTo>
                        <a:pt x="834" y="2376"/>
                        <a:pt x="840" y="2392"/>
                        <a:pt x="843" y="2411"/>
                      </a:cubicBezTo>
                      <a:cubicBezTo>
                        <a:pt x="848" y="2432"/>
                        <a:pt x="874" y="2466"/>
                        <a:pt x="880" y="24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52400" dist="635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351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240" name="Group 11">
                  <a:extLst>
                    <a:ext uri="{FF2B5EF4-FFF2-40B4-BE49-F238E27FC236}">
                      <a16:creationId xmlns:a16="http://schemas.microsoft.com/office/drawing/2014/main" id="{84E0C7FC-8EE5-431C-A692-F2E27567C9E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018271" y="4583942"/>
                  <a:ext cx="898348" cy="737495"/>
                  <a:chOff x="2952" y="1432"/>
                  <a:chExt cx="1776" cy="1458"/>
                </a:xfrm>
                <a:grpFill/>
                <a:effectLst>
                  <a:outerShdw blurRad="127000" dist="63500" dir="2700000" algn="tl" rotWithShape="0">
                    <a:prstClr val="black">
                      <a:alpha val="25000"/>
                    </a:prstClr>
                  </a:outerShdw>
                </a:effectLst>
              </p:grpSpPr>
              <p:sp>
                <p:nvSpPr>
                  <p:cNvPr id="241" name="Freeform 12">
                    <a:extLst>
                      <a:ext uri="{FF2B5EF4-FFF2-40B4-BE49-F238E27FC236}">
                        <a16:creationId xmlns:a16="http://schemas.microsoft.com/office/drawing/2014/main" id="{CFF7080A-0537-402F-95C6-D9A9F46651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1432"/>
                    <a:ext cx="1722" cy="345"/>
                  </a:xfrm>
                  <a:custGeom>
                    <a:avLst/>
                    <a:gdLst>
                      <a:gd name="T0" fmla="*/ 40 w 726"/>
                      <a:gd name="T1" fmla="*/ 145 h 145"/>
                      <a:gd name="T2" fmla="*/ 65 w 726"/>
                      <a:gd name="T3" fmla="*/ 143 h 145"/>
                      <a:gd name="T4" fmla="*/ 119 w 726"/>
                      <a:gd name="T5" fmla="*/ 138 h 145"/>
                      <a:gd name="T6" fmla="*/ 196 w 726"/>
                      <a:gd name="T7" fmla="*/ 131 h 145"/>
                      <a:gd name="T8" fmla="*/ 286 w 726"/>
                      <a:gd name="T9" fmla="*/ 121 h 145"/>
                      <a:gd name="T10" fmla="*/ 384 w 726"/>
                      <a:gd name="T11" fmla="*/ 111 h 145"/>
                      <a:gd name="T12" fmla="*/ 627 w 726"/>
                      <a:gd name="T13" fmla="*/ 82 h 145"/>
                      <a:gd name="T14" fmla="*/ 693 w 726"/>
                      <a:gd name="T15" fmla="*/ 70 h 145"/>
                      <a:gd name="T16" fmla="*/ 726 w 726"/>
                      <a:gd name="T17" fmla="*/ 29 h 145"/>
                      <a:gd name="T18" fmla="*/ 707 w 726"/>
                      <a:gd name="T19" fmla="*/ 0 h 145"/>
                      <a:gd name="T20" fmla="*/ 38 w 726"/>
                      <a:gd name="T21" fmla="*/ 0 h 145"/>
                      <a:gd name="T22" fmla="*/ 0 w 726"/>
                      <a:gd name="T23" fmla="*/ 73 h 145"/>
                      <a:gd name="T24" fmla="*/ 38 w 726"/>
                      <a:gd name="T25" fmla="*/ 145 h 145"/>
                      <a:gd name="T26" fmla="*/ 40 w 726"/>
                      <a:gd name="T27" fmla="*/ 145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6" h="145">
                        <a:moveTo>
                          <a:pt x="40" y="145"/>
                        </a:moveTo>
                        <a:cubicBezTo>
                          <a:pt x="48" y="144"/>
                          <a:pt x="57" y="144"/>
                          <a:pt x="65" y="143"/>
                        </a:cubicBezTo>
                        <a:cubicBezTo>
                          <a:pt x="83" y="141"/>
                          <a:pt x="101" y="139"/>
                          <a:pt x="119" y="138"/>
                        </a:cubicBezTo>
                        <a:cubicBezTo>
                          <a:pt x="145" y="135"/>
                          <a:pt x="170" y="133"/>
                          <a:pt x="196" y="131"/>
                        </a:cubicBezTo>
                        <a:cubicBezTo>
                          <a:pt x="226" y="128"/>
                          <a:pt x="256" y="124"/>
                          <a:pt x="286" y="121"/>
                        </a:cubicBezTo>
                        <a:cubicBezTo>
                          <a:pt x="319" y="119"/>
                          <a:pt x="351" y="115"/>
                          <a:pt x="384" y="111"/>
                        </a:cubicBezTo>
                        <a:cubicBezTo>
                          <a:pt x="416" y="107"/>
                          <a:pt x="579" y="90"/>
                          <a:pt x="627" y="82"/>
                        </a:cubicBezTo>
                        <a:cubicBezTo>
                          <a:pt x="648" y="78"/>
                          <a:pt x="671" y="75"/>
                          <a:pt x="693" y="70"/>
                        </a:cubicBezTo>
                        <a:cubicBezTo>
                          <a:pt x="713" y="65"/>
                          <a:pt x="726" y="54"/>
                          <a:pt x="726" y="29"/>
                        </a:cubicBezTo>
                        <a:cubicBezTo>
                          <a:pt x="726" y="16"/>
                          <a:pt x="717" y="6"/>
                          <a:pt x="707" y="0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17" y="0"/>
                          <a:pt x="0" y="32"/>
                          <a:pt x="0" y="73"/>
                        </a:cubicBezTo>
                        <a:cubicBezTo>
                          <a:pt x="0" y="113"/>
                          <a:pt x="17" y="145"/>
                          <a:pt x="38" y="145"/>
                        </a:cubicBezTo>
                        <a:cubicBezTo>
                          <a:pt x="39" y="145"/>
                          <a:pt x="39" y="145"/>
                          <a:pt x="40" y="1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42" name="Freeform 13">
                    <a:extLst>
                      <a:ext uri="{FF2B5EF4-FFF2-40B4-BE49-F238E27FC236}">
                        <a16:creationId xmlns:a16="http://schemas.microsoft.com/office/drawing/2014/main" id="{B296A92B-FA3D-4C60-9B2A-457B57FFBB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2080"/>
                    <a:ext cx="1722" cy="347"/>
                  </a:xfrm>
                  <a:custGeom>
                    <a:avLst/>
                    <a:gdLst>
                      <a:gd name="T0" fmla="*/ 688 w 726"/>
                      <a:gd name="T1" fmla="*/ 0 h 146"/>
                      <a:gd name="T2" fmla="*/ 686 w 726"/>
                      <a:gd name="T3" fmla="*/ 0 h 146"/>
                      <a:gd name="T4" fmla="*/ 661 w 726"/>
                      <a:gd name="T5" fmla="*/ 3 h 146"/>
                      <a:gd name="T6" fmla="*/ 607 w 726"/>
                      <a:gd name="T7" fmla="*/ 8 h 146"/>
                      <a:gd name="T8" fmla="*/ 530 w 726"/>
                      <a:gd name="T9" fmla="*/ 15 h 146"/>
                      <a:gd name="T10" fmla="*/ 440 w 726"/>
                      <a:gd name="T11" fmla="*/ 24 h 146"/>
                      <a:gd name="T12" fmla="*/ 342 w 726"/>
                      <a:gd name="T13" fmla="*/ 35 h 146"/>
                      <a:gd name="T14" fmla="*/ 100 w 726"/>
                      <a:gd name="T15" fmla="*/ 64 h 146"/>
                      <a:gd name="T16" fmla="*/ 33 w 726"/>
                      <a:gd name="T17" fmla="*/ 76 h 146"/>
                      <a:gd name="T18" fmla="*/ 0 w 726"/>
                      <a:gd name="T19" fmla="*/ 116 h 146"/>
                      <a:gd name="T20" fmla="*/ 19 w 726"/>
                      <a:gd name="T21" fmla="*/ 146 h 146"/>
                      <a:gd name="T22" fmla="*/ 688 w 726"/>
                      <a:gd name="T23" fmla="*/ 146 h 146"/>
                      <a:gd name="T24" fmla="*/ 726 w 726"/>
                      <a:gd name="T25" fmla="*/ 73 h 146"/>
                      <a:gd name="T26" fmla="*/ 688 w 726"/>
                      <a:gd name="T27" fmla="*/ 0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6" h="146">
                        <a:moveTo>
                          <a:pt x="688" y="0"/>
                        </a:moveTo>
                        <a:cubicBezTo>
                          <a:pt x="687" y="0"/>
                          <a:pt x="687" y="0"/>
                          <a:pt x="686" y="0"/>
                        </a:cubicBezTo>
                        <a:cubicBezTo>
                          <a:pt x="678" y="1"/>
                          <a:pt x="670" y="2"/>
                          <a:pt x="661" y="3"/>
                        </a:cubicBezTo>
                        <a:cubicBezTo>
                          <a:pt x="643" y="4"/>
                          <a:pt x="625" y="6"/>
                          <a:pt x="607" y="8"/>
                        </a:cubicBezTo>
                        <a:cubicBezTo>
                          <a:pt x="581" y="10"/>
                          <a:pt x="556" y="12"/>
                          <a:pt x="530" y="15"/>
                        </a:cubicBezTo>
                        <a:cubicBezTo>
                          <a:pt x="500" y="18"/>
                          <a:pt x="470" y="21"/>
                          <a:pt x="440" y="24"/>
                        </a:cubicBezTo>
                        <a:cubicBezTo>
                          <a:pt x="407" y="27"/>
                          <a:pt x="375" y="30"/>
                          <a:pt x="342" y="35"/>
                        </a:cubicBezTo>
                        <a:cubicBezTo>
                          <a:pt x="310" y="39"/>
                          <a:pt x="148" y="55"/>
                          <a:pt x="100" y="64"/>
                        </a:cubicBezTo>
                        <a:cubicBezTo>
                          <a:pt x="78" y="67"/>
                          <a:pt x="55" y="71"/>
                          <a:pt x="33" y="76"/>
                        </a:cubicBezTo>
                        <a:cubicBezTo>
                          <a:pt x="14" y="80"/>
                          <a:pt x="0" y="92"/>
                          <a:pt x="0" y="116"/>
                        </a:cubicBezTo>
                        <a:cubicBezTo>
                          <a:pt x="0" y="130"/>
                          <a:pt x="9" y="139"/>
                          <a:pt x="19" y="146"/>
                        </a:cubicBezTo>
                        <a:cubicBezTo>
                          <a:pt x="688" y="146"/>
                          <a:pt x="688" y="146"/>
                          <a:pt x="688" y="146"/>
                        </a:cubicBezTo>
                        <a:cubicBezTo>
                          <a:pt x="709" y="146"/>
                          <a:pt x="726" y="113"/>
                          <a:pt x="726" y="73"/>
                        </a:cubicBezTo>
                        <a:cubicBezTo>
                          <a:pt x="726" y="33"/>
                          <a:pt x="709" y="0"/>
                          <a:pt x="68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43" name="Freeform 14">
                    <a:extLst>
                      <a:ext uri="{FF2B5EF4-FFF2-40B4-BE49-F238E27FC236}">
                        <a16:creationId xmlns:a16="http://schemas.microsoft.com/office/drawing/2014/main" id="{23928250-CE4F-4D8B-831C-53754AB421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2" y="1658"/>
                    <a:ext cx="1776" cy="541"/>
                  </a:xfrm>
                  <a:custGeom>
                    <a:avLst/>
                    <a:gdLst>
                      <a:gd name="T0" fmla="*/ 3 w 749"/>
                      <a:gd name="T1" fmla="*/ 157 h 228"/>
                      <a:gd name="T2" fmla="*/ 49 w 749"/>
                      <a:gd name="T3" fmla="*/ 225 h 228"/>
                      <a:gd name="T4" fmla="*/ 714 w 749"/>
                      <a:gd name="T5" fmla="*/ 147 h 228"/>
                      <a:gd name="T6" fmla="*/ 745 w 749"/>
                      <a:gd name="T7" fmla="*/ 70 h 228"/>
                      <a:gd name="T8" fmla="*/ 700 w 749"/>
                      <a:gd name="T9" fmla="*/ 3 h 228"/>
                      <a:gd name="T10" fmla="*/ 35 w 749"/>
                      <a:gd name="T11" fmla="*/ 81 h 228"/>
                      <a:gd name="T12" fmla="*/ 3 w 749"/>
                      <a:gd name="T13" fmla="*/ 157 h 2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49" h="228">
                        <a:moveTo>
                          <a:pt x="3" y="157"/>
                        </a:moveTo>
                        <a:cubicBezTo>
                          <a:pt x="7" y="197"/>
                          <a:pt x="27" y="228"/>
                          <a:pt x="49" y="225"/>
                        </a:cubicBezTo>
                        <a:cubicBezTo>
                          <a:pt x="714" y="147"/>
                          <a:pt x="714" y="147"/>
                          <a:pt x="714" y="147"/>
                        </a:cubicBezTo>
                        <a:cubicBezTo>
                          <a:pt x="735" y="145"/>
                          <a:pt x="749" y="110"/>
                          <a:pt x="745" y="70"/>
                        </a:cubicBezTo>
                        <a:cubicBezTo>
                          <a:pt x="741" y="30"/>
                          <a:pt x="721" y="0"/>
                          <a:pt x="700" y="3"/>
                        </a:cubicBezTo>
                        <a:cubicBezTo>
                          <a:pt x="35" y="81"/>
                          <a:pt x="35" y="81"/>
                          <a:pt x="35" y="81"/>
                        </a:cubicBezTo>
                        <a:cubicBezTo>
                          <a:pt x="14" y="83"/>
                          <a:pt x="0" y="117"/>
                          <a:pt x="3" y="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44" name="Freeform 15">
                    <a:extLst>
                      <a:ext uri="{FF2B5EF4-FFF2-40B4-BE49-F238E27FC236}">
                        <a16:creationId xmlns:a16="http://schemas.microsoft.com/office/drawing/2014/main" id="{B217B40C-B8A8-4E6B-93E2-F422B2A4A1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6" y="2484"/>
                    <a:ext cx="1301" cy="406"/>
                  </a:xfrm>
                  <a:custGeom>
                    <a:avLst/>
                    <a:gdLst>
                      <a:gd name="T0" fmla="*/ 533 w 548"/>
                      <a:gd name="T1" fmla="*/ 0 h 171"/>
                      <a:gd name="T2" fmla="*/ 21 w 548"/>
                      <a:gd name="T3" fmla="*/ 0 h 171"/>
                      <a:gd name="T4" fmla="*/ 11 w 548"/>
                      <a:gd name="T5" fmla="*/ 20 h 171"/>
                      <a:gd name="T6" fmla="*/ 41 w 548"/>
                      <a:gd name="T7" fmla="*/ 36 h 171"/>
                      <a:gd name="T8" fmla="*/ 275 w 548"/>
                      <a:gd name="T9" fmla="*/ 171 h 171"/>
                      <a:gd name="T10" fmla="*/ 505 w 548"/>
                      <a:gd name="T11" fmla="*/ 39 h 171"/>
                      <a:gd name="T12" fmla="*/ 540 w 548"/>
                      <a:gd name="T13" fmla="*/ 20 h 171"/>
                      <a:gd name="T14" fmla="*/ 533 w 548"/>
                      <a:gd name="T15" fmla="*/ 0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8" h="171">
                        <a:moveTo>
                          <a:pt x="533" y="0"/>
                        </a:move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21" y="0"/>
                          <a:pt x="0" y="2"/>
                          <a:pt x="11" y="20"/>
                        </a:cubicBezTo>
                        <a:cubicBezTo>
                          <a:pt x="17" y="30"/>
                          <a:pt x="34" y="27"/>
                          <a:pt x="41" y="36"/>
                        </a:cubicBezTo>
                        <a:cubicBezTo>
                          <a:pt x="100" y="112"/>
                          <a:pt x="178" y="171"/>
                          <a:pt x="275" y="171"/>
                        </a:cubicBezTo>
                        <a:cubicBezTo>
                          <a:pt x="372" y="171"/>
                          <a:pt x="446" y="113"/>
                          <a:pt x="505" y="39"/>
                        </a:cubicBezTo>
                        <a:cubicBezTo>
                          <a:pt x="513" y="29"/>
                          <a:pt x="533" y="31"/>
                          <a:pt x="540" y="20"/>
                        </a:cubicBezTo>
                        <a:cubicBezTo>
                          <a:pt x="548" y="6"/>
                          <a:pt x="533" y="0"/>
                          <a:pt x="53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38" name="文本框 237">
                <a:extLst>
                  <a:ext uri="{FF2B5EF4-FFF2-40B4-BE49-F238E27FC236}">
                    <a16:creationId xmlns:a16="http://schemas.microsoft.com/office/drawing/2014/main" id="{05E87A6F-051A-4CA7-B4B2-4C06261CCA66}"/>
                  </a:ext>
                </a:extLst>
              </p:cNvPr>
              <p:cNvSpPr txBox="1"/>
              <p:nvPr/>
            </p:nvSpPr>
            <p:spPr>
              <a:xfrm>
                <a:off x="5568803" y="1518384"/>
                <a:ext cx="523875" cy="696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</a:t>
                </a:r>
                <a:endParaRPr lang="zh-CN" altLang="en-US" sz="36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B9CBF36B-3194-4103-9C80-771F570CC7B7}"/>
                </a:ext>
              </a:extLst>
            </p:cNvPr>
            <p:cNvGrpSpPr/>
            <p:nvPr/>
          </p:nvGrpSpPr>
          <p:grpSpPr>
            <a:xfrm>
              <a:off x="5532930" y="837755"/>
              <a:ext cx="4006996" cy="997394"/>
              <a:chOff x="5947699" y="908862"/>
              <a:chExt cx="4006996" cy="997393"/>
            </a:xfrm>
          </p:grpSpPr>
          <p:grpSp>
            <p:nvGrpSpPr>
              <p:cNvPr id="273" name="组合 272">
                <a:extLst>
                  <a:ext uri="{FF2B5EF4-FFF2-40B4-BE49-F238E27FC236}">
                    <a16:creationId xmlns:a16="http://schemas.microsoft.com/office/drawing/2014/main" id="{F38093E8-4DE4-4661-8B66-6D50D188879B}"/>
                  </a:ext>
                </a:extLst>
              </p:cNvPr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276" name="椭圆 275">
                  <a:extLst>
                    <a:ext uri="{FF2B5EF4-FFF2-40B4-BE49-F238E27FC236}">
                      <a16:creationId xmlns:a16="http://schemas.microsoft.com/office/drawing/2014/main" id="{DF9A7AEB-1918-4930-A1E8-ADD8E9EC26E1}"/>
                    </a:ext>
                  </a:extLst>
                </p:cNvPr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05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7" name="任意多边形 127">
                  <a:extLst>
                    <a:ext uri="{FF2B5EF4-FFF2-40B4-BE49-F238E27FC236}">
                      <a16:creationId xmlns:a16="http://schemas.microsoft.com/office/drawing/2014/main" id="{F0B37AD8-33E7-4BE4-B510-F6879DEA0A53}"/>
                    </a:ext>
                  </a:extLst>
                </p:cNvPr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05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0AEFD6AD-6A46-40C3-92D8-EEDA9B2558BC}"/>
                  </a:ext>
                </a:extLst>
              </p:cNvPr>
              <p:cNvSpPr txBox="1"/>
              <p:nvPr/>
            </p:nvSpPr>
            <p:spPr>
              <a:xfrm>
                <a:off x="6852147" y="908862"/>
                <a:ext cx="1780467" cy="362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>
                    <a:solidFill>
                      <a:srgbClr val="143D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语音增强算法</a:t>
                </a:r>
                <a:endParaRPr lang="zh-CN" altLang="en-US" sz="1600" b="1" dirty="0">
                  <a:solidFill>
                    <a:srgbClr val="143D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5A40FDCC-8EA5-4ECD-B635-99829390B62E}"/>
                  </a:ext>
                </a:extLst>
              </p:cNvPr>
              <p:cNvSpPr txBox="1"/>
              <p:nvPr/>
            </p:nvSpPr>
            <p:spPr>
              <a:xfrm>
                <a:off x="6610225" y="1318786"/>
                <a:ext cx="3344470" cy="587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回声消除           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Beamforming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环境噪声消除    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AGC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5464047-F889-43DF-9B24-4AE40EB118A8}"/>
              </a:ext>
            </a:extLst>
          </p:cNvPr>
          <p:cNvGrpSpPr/>
          <p:nvPr/>
        </p:nvGrpSpPr>
        <p:grpSpPr>
          <a:xfrm>
            <a:off x="6075985" y="2320671"/>
            <a:ext cx="3998978" cy="1661834"/>
            <a:chOff x="6056867" y="1828643"/>
            <a:chExt cx="3998978" cy="1661834"/>
          </a:xfrm>
        </p:grpSpPr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D9A3DCF5-0501-497E-96FE-0902621FE00A}"/>
                </a:ext>
              </a:extLst>
            </p:cNvPr>
            <p:cNvGrpSpPr/>
            <p:nvPr/>
          </p:nvGrpSpPr>
          <p:grpSpPr>
            <a:xfrm>
              <a:off x="6056867" y="2376989"/>
              <a:ext cx="732107" cy="1113488"/>
              <a:chOff x="6471636" y="2448095"/>
              <a:chExt cx="732107" cy="1113488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16A5B35E-393B-423C-AFDF-69117DB5C81A}"/>
                  </a:ext>
                </a:extLst>
              </p:cNvPr>
              <p:cNvGrpSpPr/>
              <p:nvPr/>
            </p:nvGrpSpPr>
            <p:grpSpPr>
              <a:xfrm>
                <a:off x="6471636" y="2448095"/>
                <a:ext cx="732107" cy="1113488"/>
                <a:chOff x="2174876" y="1390651"/>
                <a:chExt cx="2584450" cy="3930786"/>
              </a:xfrm>
              <a:grpFill/>
              <a:effectLst>
                <a:outerShdw blurRad="76200" dist="38100" dir="2700000" algn="tl" rotWithShape="0">
                  <a:prstClr val="black">
                    <a:alpha val="24000"/>
                  </a:prstClr>
                </a:outerShdw>
              </a:effectLst>
            </p:grpSpPr>
            <p:sp>
              <p:nvSpPr>
                <p:cNvPr id="257" name="Freeform 121">
                  <a:extLst>
                    <a:ext uri="{FF2B5EF4-FFF2-40B4-BE49-F238E27FC236}">
                      <a16:creationId xmlns:a16="http://schemas.microsoft.com/office/drawing/2014/main" id="{935ACF76-E32E-4499-BCEC-9787CBC597A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74876" y="1390651"/>
                  <a:ext cx="2584450" cy="3135313"/>
                </a:xfrm>
                <a:custGeom>
                  <a:avLst/>
                  <a:gdLst>
                    <a:gd name="T0" fmla="*/ 880 w 2160"/>
                    <a:gd name="T1" fmla="*/ 2621 h 2621"/>
                    <a:gd name="T2" fmla="*/ 689 w 2160"/>
                    <a:gd name="T3" fmla="*/ 2482 h 2621"/>
                    <a:gd name="T4" fmla="*/ 692 w 2160"/>
                    <a:gd name="T5" fmla="*/ 2442 h 2621"/>
                    <a:gd name="T6" fmla="*/ 677 w 2160"/>
                    <a:gd name="T7" fmla="*/ 2401 h 2621"/>
                    <a:gd name="T8" fmla="*/ 436 w 2160"/>
                    <a:gd name="T9" fmla="*/ 2014 h 2621"/>
                    <a:gd name="T10" fmla="*/ 246 w 2160"/>
                    <a:gd name="T11" fmla="*/ 1813 h 2621"/>
                    <a:gd name="T12" fmla="*/ 3 w 2160"/>
                    <a:gd name="T13" fmla="*/ 1196 h 2621"/>
                    <a:gd name="T14" fmla="*/ 6 w 2160"/>
                    <a:gd name="T15" fmla="*/ 1035 h 2621"/>
                    <a:gd name="T16" fmla="*/ 338 w 2160"/>
                    <a:gd name="T17" fmla="*/ 303 h 2621"/>
                    <a:gd name="T18" fmla="*/ 1822 w 2160"/>
                    <a:gd name="T19" fmla="*/ 303 h 2621"/>
                    <a:gd name="T20" fmla="*/ 2155 w 2160"/>
                    <a:gd name="T21" fmla="*/ 1035 h 2621"/>
                    <a:gd name="T22" fmla="*/ 2157 w 2160"/>
                    <a:gd name="T23" fmla="*/ 1196 h 2621"/>
                    <a:gd name="T24" fmla="*/ 1914 w 2160"/>
                    <a:gd name="T25" fmla="*/ 1813 h 2621"/>
                    <a:gd name="T26" fmla="*/ 1724 w 2160"/>
                    <a:gd name="T27" fmla="*/ 2014 h 2621"/>
                    <a:gd name="T28" fmla="*/ 1483 w 2160"/>
                    <a:gd name="T29" fmla="*/ 2401 h 2621"/>
                    <a:gd name="T30" fmla="*/ 1469 w 2160"/>
                    <a:gd name="T31" fmla="*/ 2442 h 2621"/>
                    <a:gd name="T32" fmla="*/ 1472 w 2160"/>
                    <a:gd name="T33" fmla="*/ 2482 h 2621"/>
                    <a:gd name="T34" fmla="*/ 1280 w 2160"/>
                    <a:gd name="T35" fmla="*/ 2621 h 2621"/>
                    <a:gd name="T36" fmla="*/ 1280 w 2160"/>
                    <a:gd name="T37" fmla="*/ 2466 h 2621"/>
                    <a:gd name="T38" fmla="*/ 1332 w 2160"/>
                    <a:gd name="T39" fmla="*/ 2364 h 2621"/>
                    <a:gd name="T40" fmla="*/ 1455 w 2160"/>
                    <a:gd name="T41" fmla="*/ 2088 h 2621"/>
                    <a:gd name="T42" fmla="*/ 1670 w 2160"/>
                    <a:gd name="T43" fmla="*/ 1852 h 2621"/>
                    <a:gd name="T44" fmla="*/ 1981 w 2160"/>
                    <a:gd name="T45" fmla="*/ 1319 h 2621"/>
                    <a:gd name="T46" fmla="*/ 2003 w 2160"/>
                    <a:gd name="T47" fmla="*/ 1183 h 2621"/>
                    <a:gd name="T48" fmla="*/ 2000 w 2160"/>
                    <a:gd name="T49" fmla="*/ 1046 h 2621"/>
                    <a:gd name="T50" fmla="*/ 161 w 2160"/>
                    <a:gd name="T51" fmla="*/ 1046 h 2621"/>
                    <a:gd name="T52" fmla="*/ 156 w 2160"/>
                    <a:gd name="T53" fmla="*/ 1127 h 2621"/>
                    <a:gd name="T54" fmla="*/ 179 w 2160"/>
                    <a:gd name="T55" fmla="*/ 1316 h 2621"/>
                    <a:gd name="T56" fmla="*/ 367 w 2160"/>
                    <a:gd name="T57" fmla="*/ 1716 h 2621"/>
                    <a:gd name="T58" fmla="*/ 542 w 2160"/>
                    <a:gd name="T59" fmla="*/ 1901 h 2621"/>
                    <a:gd name="T60" fmla="*/ 824 w 2160"/>
                    <a:gd name="T61" fmla="*/ 2350 h 2621"/>
                    <a:gd name="T62" fmla="*/ 843 w 2160"/>
                    <a:gd name="T63" fmla="*/ 2411 h 2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160" h="2621">
                      <a:moveTo>
                        <a:pt x="1280" y="2621"/>
                      </a:moveTo>
                      <a:cubicBezTo>
                        <a:pt x="880" y="2621"/>
                        <a:pt x="880" y="2621"/>
                        <a:pt x="880" y="2621"/>
                      </a:cubicBezTo>
                      <a:cubicBezTo>
                        <a:pt x="847" y="2621"/>
                        <a:pt x="808" y="2619"/>
                        <a:pt x="771" y="2602"/>
                      </a:cubicBezTo>
                      <a:cubicBezTo>
                        <a:pt x="720" y="2578"/>
                        <a:pt x="690" y="2533"/>
                        <a:pt x="689" y="2482"/>
                      </a:cubicBezTo>
                      <a:cubicBezTo>
                        <a:pt x="688" y="2469"/>
                        <a:pt x="690" y="2458"/>
                        <a:pt x="691" y="2450"/>
                      </a:cubicBezTo>
                      <a:cubicBezTo>
                        <a:pt x="691" y="2447"/>
                        <a:pt x="692" y="2444"/>
                        <a:pt x="692" y="2442"/>
                      </a:cubicBezTo>
                      <a:cubicBezTo>
                        <a:pt x="690" y="2436"/>
                        <a:pt x="687" y="2427"/>
                        <a:pt x="684" y="2419"/>
                      </a:cubicBezTo>
                      <a:cubicBezTo>
                        <a:pt x="682" y="2413"/>
                        <a:pt x="679" y="2407"/>
                        <a:pt x="677" y="2401"/>
                      </a:cubicBezTo>
                      <a:cubicBezTo>
                        <a:pt x="646" y="2309"/>
                        <a:pt x="611" y="2233"/>
                        <a:pt x="572" y="2168"/>
                      </a:cubicBezTo>
                      <a:cubicBezTo>
                        <a:pt x="536" y="2107"/>
                        <a:pt x="490" y="2064"/>
                        <a:pt x="436" y="2014"/>
                      </a:cubicBezTo>
                      <a:cubicBezTo>
                        <a:pt x="418" y="1997"/>
                        <a:pt x="400" y="1980"/>
                        <a:pt x="382" y="1962"/>
                      </a:cubicBezTo>
                      <a:cubicBezTo>
                        <a:pt x="328" y="1909"/>
                        <a:pt x="284" y="1860"/>
                        <a:pt x="246" y="1813"/>
                      </a:cubicBezTo>
                      <a:cubicBezTo>
                        <a:pt x="134" y="1674"/>
                        <a:pt x="60" y="1518"/>
                        <a:pt x="28" y="1349"/>
                      </a:cubicBezTo>
                      <a:cubicBezTo>
                        <a:pt x="16" y="1299"/>
                        <a:pt x="8" y="1247"/>
                        <a:pt x="3" y="1196"/>
                      </a:cubicBezTo>
                      <a:cubicBezTo>
                        <a:pt x="3" y="1193"/>
                        <a:pt x="3" y="1193"/>
                        <a:pt x="3" y="1193"/>
                      </a:cubicBezTo>
                      <a:cubicBezTo>
                        <a:pt x="0" y="1138"/>
                        <a:pt x="1" y="1085"/>
                        <a:pt x="6" y="1035"/>
                      </a:cubicBezTo>
                      <a:cubicBezTo>
                        <a:pt x="7" y="1025"/>
                        <a:pt x="7" y="1025"/>
                        <a:pt x="7" y="1025"/>
                      </a:cubicBezTo>
                      <a:cubicBezTo>
                        <a:pt x="24" y="750"/>
                        <a:pt x="141" y="494"/>
                        <a:pt x="338" y="303"/>
                      </a:cubicBezTo>
                      <a:cubicBezTo>
                        <a:pt x="539" y="107"/>
                        <a:pt x="803" y="0"/>
                        <a:pt x="1080" y="0"/>
                      </a:cubicBezTo>
                      <a:cubicBezTo>
                        <a:pt x="1358" y="0"/>
                        <a:pt x="1621" y="107"/>
                        <a:pt x="1822" y="303"/>
                      </a:cubicBezTo>
                      <a:cubicBezTo>
                        <a:pt x="2020" y="494"/>
                        <a:pt x="2137" y="751"/>
                        <a:pt x="2154" y="1027"/>
                      </a:cubicBezTo>
                      <a:cubicBezTo>
                        <a:pt x="2155" y="1035"/>
                        <a:pt x="2155" y="1035"/>
                        <a:pt x="2155" y="1035"/>
                      </a:cubicBezTo>
                      <a:cubicBezTo>
                        <a:pt x="2159" y="1085"/>
                        <a:pt x="2160" y="1138"/>
                        <a:pt x="2158" y="1193"/>
                      </a:cubicBezTo>
                      <a:cubicBezTo>
                        <a:pt x="2157" y="1196"/>
                        <a:pt x="2157" y="1196"/>
                        <a:pt x="2157" y="1196"/>
                      </a:cubicBezTo>
                      <a:cubicBezTo>
                        <a:pt x="2153" y="1247"/>
                        <a:pt x="2144" y="1299"/>
                        <a:pt x="2133" y="1349"/>
                      </a:cubicBezTo>
                      <a:cubicBezTo>
                        <a:pt x="2100" y="1518"/>
                        <a:pt x="2027" y="1674"/>
                        <a:pt x="1914" y="1813"/>
                      </a:cubicBezTo>
                      <a:cubicBezTo>
                        <a:pt x="1877" y="1860"/>
                        <a:pt x="1832" y="1909"/>
                        <a:pt x="1779" y="1962"/>
                      </a:cubicBezTo>
                      <a:cubicBezTo>
                        <a:pt x="1760" y="1980"/>
                        <a:pt x="1742" y="1997"/>
                        <a:pt x="1724" y="2014"/>
                      </a:cubicBezTo>
                      <a:cubicBezTo>
                        <a:pt x="1670" y="2064"/>
                        <a:pt x="1624" y="2107"/>
                        <a:pt x="1588" y="2168"/>
                      </a:cubicBezTo>
                      <a:cubicBezTo>
                        <a:pt x="1549" y="2233"/>
                        <a:pt x="1515" y="2309"/>
                        <a:pt x="1483" y="2401"/>
                      </a:cubicBezTo>
                      <a:cubicBezTo>
                        <a:pt x="1481" y="2407"/>
                        <a:pt x="1479" y="2413"/>
                        <a:pt x="1476" y="2419"/>
                      </a:cubicBezTo>
                      <a:cubicBezTo>
                        <a:pt x="1473" y="2427"/>
                        <a:pt x="1470" y="2436"/>
                        <a:pt x="1469" y="2442"/>
                      </a:cubicBezTo>
                      <a:cubicBezTo>
                        <a:pt x="1469" y="2444"/>
                        <a:pt x="1469" y="2447"/>
                        <a:pt x="1470" y="2450"/>
                      </a:cubicBezTo>
                      <a:cubicBezTo>
                        <a:pt x="1470" y="2458"/>
                        <a:pt x="1472" y="2469"/>
                        <a:pt x="1472" y="2482"/>
                      </a:cubicBezTo>
                      <a:cubicBezTo>
                        <a:pt x="1471" y="2533"/>
                        <a:pt x="1440" y="2578"/>
                        <a:pt x="1389" y="2602"/>
                      </a:cubicBezTo>
                      <a:cubicBezTo>
                        <a:pt x="1352" y="2619"/>
                        <a:pt x="1313" y="2621"/>
                        <a:pt x="1280" y="2621"/>
                      </a:cubicBezTo>
                      <a:close/>
                      <a:moveTo>
                        <a:pt x="880" y="2466"/>
                      </a:moveTo>
                      <a:cubicBezTo>
                        <a:pt x="1280" y="2466"/>
                        <a:pt x="1280" y="2466"/>
                        <a:pt x="1280" y="2466"/>
                      </a:cubicBezTo>
                      <a:cubicBezTo>
                        <a:pt x="1286" y="2466"/>
                        <a:pt x="1312" y="2432"/>
                        <a:pt x="1317" y="2411"/>
                      </a:cubicBezTo>
                      <a:cubicBezTo>
                        <a:pt x="1321" y="2392"/>
                        <a:pt x="1327" y="2376"/>
                        <a:pt x="1332" y="2364"/>
                      </a:cubicBezTo>
                      <a:cubicBezTo>
                        <a:pt x="1333" y="2359"/>
                        <a:pt x="1335" y="2355"/>
                        <a:pt x="1337" y="2350"/>
                      </a:cubicBezTo>
                      <a:cubicBezTo>
                        <a:pt x="1372" y="2249"/>
                        <a:pt x="1411" y="2163"/>
                        <a:pt x="1455" y="2088"/>
                      </a:cubicBezTo>
                      <a:cubicBezTo>
                        <a:pt x="1502" y="2009"/>
                        <a:pt x="1561" y="1954"/>
                        <a:pt x="1618" y="1901"/>
                      </a:cubicBezTo>
                      <a:cubicBezTo>
                        <a:pt x="1635" y="1885"/>
                        <a:pt x="1653" y="1868"/>
                        <a:pt x="1670" y="1852"/>
                      </a:cubicBezTo>
                      <a:cubicBezTo>
                        <a:pt x="1719" y="1803"/>
                        <a:pt x="1760" y="1758"/>
                        <a:pt x="1794" y="1716"/>
                      </a:cubicBezTo>
                      <a:cubicBezTo>
                        <a:pt x="1890" y="1596"/>
                        <a:pt x="1953" y="1463"/>
                        <a:pt x="1981" y="1319"/>
                      </a:cubicBezTo>
                      <a:cubicBezTo>
                        <a:pt x="1981" y="1316"/>
                        <a:pt x="1981" y="1316"/>
                        <a:pt x="1981" y="1316"/>
                      </a:cubicBezTo>
                      <a:cubicBezTo>
                        <a:pt x="1992" y="1272"/>
                        <a:pt x="1999" y="1228"/>
                        <a:pt x="2003" y="1183"/>
                      </a:cubicBezTo>
                      <a:cubicBezTo>
                        <a:pt x="2004" y="1164"/>
                        <a:pt x="2004" y="1145"/>
                        <a:pt x="2004" y="1127"/>
                      </a:cubicBezTo>
                      <a:cubicBezTo>
                        <a:pt x="2000" y="1046"/>
                        <a:pt x="2000" y="1046"/>
                        <a:pt x="2000" y="1046"/>
                      </a:cubicBezTo>
                      <a:cubicBezTo>
                        <a:pt x="1975" y="546"/>
                        <a:pt x="1571" y="155"/>
                        <a:pt x="1080" y="155"/>
                      </a:cubicBezTo>
                      <a:cubicBezTo>
                        <a:pt x="590" y="155"/>
                        <a:pt x="186" y="546"/>
                        <a:pt x="161" y="1046"/>
                      </a:cubicBezTo>
                      <a:cubicBezTo>
                        <a:pt x="157" y="1127"/>
                        <a:pt x="157" y="1127"/>
                        <a:pt x="157" y="1127"/>
                      </a:cubicBezTo>
                      <a:cubicBezTo>
                        <a:pt x="156" y="1127"/>
                        <a:pt x="156" y="1127"/>
                        <a:pt x="156" y="1127"/>
                      </a:cubicBezTo>
                      <a:cubicBezTo>
                        <a:pt x="156" y="1145"/>
                        <a:pt x="156" y="1164"/>
                        <a:pt x="157" y="1183"/>
                      </a:cubicBezTo>
                      <a:cubicBezTo>
                        <a:pt x="162" y="1228"/>
                        <a:pt x="169" y="1272"/>
                        <a:pt x="179" y="1316"/>
                      </a:cubicBezTo>
                      <a:cubicBezTo>
                        <a:pt x="179" y="1319"/>
                        <a:pt x="179" y="1319"/>
                        <a:pt x="179" y="1319"/>
                      </a:cubicBezTo>
                      <a:cubicBezTo>
                        <a:pt x="207" y="1463"/>
                        <a:pt x="270" y="1596"/>
                        <a:pt x="367" y="1716"/>
                      </a:cubicBezTo>
                      <a:cubicBezTo>
                        <a:pt x="401" y="1758"/>
                        <a:pt x="441" y="1803"/>
                        <a:pt x="491" y="1852"/>
                      </a:cubicBezTo>
                      <a:cubicBezTo>
                        <a:pt x="508" y="1868"/>
                        <a:pt x="525" y="1885"/>
                        <a:pt x="542" y="1901"/>
                      </a:cubicBezTo>
                      <a:cubicBezTo>
                        <a:pt x="599" y="1954"/>
                        <a:pt x="658" y="2009"/>
                        <a:pt x="705" y="2088"/>
                      </a:cubicBezTo>
                      <a:cubicBezTo>
                        <a:pt x="750" y="2163"/>
                        <a:pt x="788" y="2249"/>
                        <a:pt x="824" y="2350"/>
                      </a:cubicBezTo>
                      <a:cubicBezTo>
                        <a:pt x="825" y="2355"/>
                        <a:pt x="827" y="2359"/>
                        <a:pt x="829" y="2363"/>
                      </a:cubicBezTo>
                      <a:cubicBezTo>
                        <a:pt x="834" y="2376"/>
                        <a:pt x="840" y="2392"/>
                        <a:pt x="843" y="2411"/>
                      </a:cubicBezTo>
                      <a:cubicBezTo>
                        <a:pt x="848" y="2432"/>
                        <a:pt x="874" y="2466"/>
                        <a:pt x="880" y="24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52400" dist="635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351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258" name="Group 11">
                  <a:extLst>
                    <a:ext uri="{FF2B5EF4-FFF2-40B4-BE49-F238E27FC236}">
                      <a16:creationId xmlns:a16="http://schemas.microsoft.com/office/drawing/2014/main" id="{98A7E340-4E0D-4935-AEF7-E4513975977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018271" y="4583942"/>
                  <a:ext cx="898348" cy="737495"/>
                  <a:chOff x="2952" y="1432"/>
                  <a:chExt cx="1776" cy="1458"/>
                </a:xfrm>
                <a:grpFill/>
                <a:effectLst>
                  <a:outerShdw blurRad="127000" dist="63500" dir="2700000" algn="tl" rotWithShape="0">
                    <a:prstClr val="black">
                      <a:alpha val="25000"/>
                    </a:prstClr>
                  </a:outerShdw>
                </a:effectLst>
              </p:grpSpPr>
              <p:sp>
                <p:nvSpPr>
                  <p:cNvPr id="259" name="Freeform 12">
                    <a:extLst>
                      <a:ext uri="{FF2B5EF4-FFF2-40B4-BE49-F238E27FC236}">
                        <a16:creationId xmlns:a16="http://schemas.microsoft.com/office/drawing/2014/main" id="{119B5EDE-0D07-48E9-8202-354E0000A6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1432"/>
                    <a:ext cx="1722" cy="345"/>
                  </a:xfrm>
                  <a:custGeom>
                    <a:avLst/>
                    <a:gdLst>
                      <a:gd name="T0" fmla="*/ 40 w 726"/>
                      <a:gd name="T1" fmla="*/ 145 h 145"/>
                      <a:gd name="T2" fmla="*/ 65 w 726"/>
                      <a:gd name="T3" fmla="*/ 143 h 145"/>
                      <a:gd name="T4" fmla="*/ 119 w 726"/>
                      <a:gd name="T5" fmla="*/ 138 h 145"/>
                      <a:gd name="T6" fmla="*/ 196 w 726"/>
                      <a:gd name="T7" fmla="*/ 131 h 145"/>
                      <a:gd name="T8" fmla="*/ 286 w 726"/>
                      <a:gd name="T9" fmla="*/ 121 h 145"/>
                      <a:gd name="T10" fmla="*/ 384 w 726"/>
                      <a:gd name="T11" fmla="*/ 111 h 145"/>
                      <a:gd name="T12" fmla="*/ 627 w 726"/>
                      <a:gd name="T13" fmla="*/ 82 h 145"/>
                      <a:gd name="T14" fmla="*/ 693 w 726"/>
                      <a:gd name="T15" fmla="*/ 70 h 145"/>
                      <a:gd name="T16" fmla="*/ 726 w 726"/>
                      <a:gd name="T17" fmla="*/ 29 h 145"/>
                      <a:gd name="T18" fmla="*/ 707 w 726"/>
                      <a:gd name="T19" fmla="*/ 0 h 145"/>
                      <a:gd name="T20" fmla="*/ 38 w 726"/>
                      <a:gd name="T21" fmla="*/ 0 h 145"/>
                      <a:gd name="T22" fmla="*/ 0 w 726"/>
                      <a:gd name="T23" fmla="*/ 73 h 145"/>
                      <a:gd name="T24" fmla="*/ 38 w 726"/>
                      <a:gd name="T25" fmla="*/ 145 h 145"/>
                      <a:gd name="T26" fmla="*/ 40 w 726"/>
                      <a:gd name="T27" fmla="*/ 145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6" h="145">
                        <a:moveTo>
                          <a:pt x="40" y="145"/>
                        </a:moveTo>
                        <a:cubicBezTo>
                          <a:pt x="48" y="144"/>
                          <a:pt x="57" y="144"/>
                          <a:pt x="65" y="143"/>
                        </a:cubicBezTo>
                        <a:cubicBezTo>
                          <a:pt x="83" y="141"/>
                          <a:pt x="101" y="139"/>
                          <a:pt x="119" y="138"/>
                        </a:cubicBezTo>
                        <a:cubicBezTo>
                          <a:pt x="145" y="135"/>
                          <a:pt x="170" y="133"/>
                          <a:pt x="196" y="131"/>
                        </a:cubicBezTo>
                        <a:cubicBezTo>
                          <a:pt x="226" y="128"/>
                          <a:pt x="256" y="124"/>
                          <a:pt x="286" y="121"/>
                        </a:cubicBezTo>
                        <a:cubicBezTo>
                          <a:pt x="319" y="119"/>
                          <a:pt x="351" y="115"/>
                          <a:pt x="384" y="111"/>
                        </a:cubicBezTo>
                        <a:cubicBezTo>
                          <a:pt x="416" y="107"/>
                          <a:pt x="579" y="90"/>
                          <a:pt x="627" y="82"/>
                        </a:cubicBezTo>
                        <a:cubicBezTo>
                          <a:pt x="648" y="78"/>
                          <a:pt x="671" y="75"/>
                          <a:pt x="693" y="70"/>
                        </a:cubicBezTo>
                        <a:cubicBezTo>
                          <a:pt x="713" y="65"/>
                          <a:pt x="726" y="54"/>
                          <a:pt x="726" y="29"/>
                        </a:cubicBezTo>
                        <a:cubicBezTo>
                          <a:pt x="726" y="16"/>
                          <a:pt x="717" y="6"/>
                          <a:pt x="707" y="0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17" y="0"/>
                          <a:pt x="0" y="32"/>
                          <a:pt x="0" y="73"/>
                        </a:cubicBezTo>
                        <a:cubicBezTo>
                          <a:pt x="0" y="113"/>
                          <a:pt x="17" y="145"/>
                          <a:pt x="38" y="145"/>
                        </a:cubicBezTo>
                        <a:cubicBezTo>
                          <a:pt x="39" y="145"/>
                          <a:pt x="39" y="145"/>
                          <a:pt x="40" y="1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60" name="Freeform 13">
                    <a:extLst>
                      <a:ext uri="{FF2B5EF4-FFF2-40B4-BE49-F238E27FC236}">
                        <a16:creationId xmlns:a16="http://schemas.microsoft.com/office/drawing/2014/main" id="{AE63F895-4162-492A-98DC-8CD8B9D9AE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2080"/>
                    <a:ext cx="1722" cy="347"/>
                  </a:xfrm>
                  <a:custGeom>
                    <a:avLst/>
                    <a:gdLst>
                      <a:gd name="T0" fmla="*/ 688 w 726"/>
                      <a:gd name="T1" fmla="*/ 0 h 146"/>
                      <a:gd name="T2" fmla="*/ 686 w 726"/>
                      <a:gd name="T3" fmla="*/ 0 h 146"/>
                      <a:gd name="T4" fmla="*/ 661 w 726"/>
                      <a:gd name="T5" fmla="*/ 3 h 146"/>
                      <a:gd name="T6" fmla="*/ 607 w 726"/>
                      <a:gd name="T7" fmla="*/ 8 h 146"/>
                      <a:gd name="T8" fmla="*/ 530 w 726"/>
                      <a:gd name="T9" fmla="*/ 15 h 146"/>
                      <a:gd name="T10" fmla="*/ 440 w 726"/>
                      <a:gd name="T11" fmla="*/ 24 h 146"/>
                      <a:gd name="T12" fmla="*/ 342 w 726"/>
                      <a:gd name="T13" fmla="*/ 35 h 146"/>
                      <a:gd name="T14" fmla="*/ 100 w 726"/>
                      <a:gd name="T15" fmla="*/ 64 h 146"/>
                      <a:gd name="T16" fmla="*/ 33 w 726"/>
                      <a:gd name="T17" fmla="*/ 76 h 146"/>
                      <a:gd name="T18" fmla="*/ 0 w 726"/>
                      <a:gd name="T19" fmla="*/ 116 h 146"/>
                      <a:gd name="T20" fmla="*/ 19 w 726"/>
                      <a:gd name="T21" fmla="*/ 146 h 146"/>
                      <a:gd name="T22" fmla="*/ 688 w 726"/>
                      <a:gd name="T23" fmla="*/ 146 h 146"/>
                      <a:gd name="T24" fmla="*/ 726 w 726"/>
                      <a:gd name="T25" fmla="*/ 73 h 146"/>
                      <a:gd name="T26" fmla="*/ 688 w 726"/>
                      <a:gd name="T27" fmla="*/ 0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6" h="146">
                        <a:moveTo>
                          <a:pt x="688" y="0"/>
                        </a:moveTo>
                        <a:cubicBezTo>
                          <a:pt x="687" y="0"/>
                          <a:pt x="687" y="0"/>
                          <a:pt x="686" y="0"/>
                        </a:cubicBezTo>
                        <a:cubicBezTo>
                          <a:pt x="678" y="1"/>
                          <a:pt x="670" y="2"/>
                          <a:pt x="661" y="3"/>
                        </a:cubicBezTo>
                        <a:cubicBezTo>
                          <a:pt x="643" y="4"/>
                          <a:pt x="625" y="6"/>
                          <a:pt x="607" y="8"/>
                        </a:cubicBezTo>
                        <a:cubicBezTo>
                          <a:pt x="581" y="10"/>
                          <a:pt x="556" y="12"/>
                          <a:pt x="530" y="15"/>
                        </a:cubicBezTo>
                        <a:cubicBezTo>
                          <a:pt x="500" y="18"/>
                          <a:pt x="470" y="21"/>
                          <a:pt x="440" y="24"/>
                        </a:cubicBezTo>
                        <a:cubicBezTo>
                          <a:pt x="407" y="27"/>
                          <a:pt x="375" y="30"/>
                          <a:pt x="342" y="35"/>
                        </a:cubicBezTo>
                        <a:cubicBezTo>
                          <a:pt x="310" y="39"/>
                          <a:pt x="148" y="55"/>
                          <a:pt x="100" y="64"/>
                        </a:cubicBezTo>
                        <a:cubicBezTo>
                          <a:pt x="78" y="67"/>
                          <a:pt x="55" y="71"/>
                          <a:pt x="33" y="76"/>
                        </a:cubicBezTo>
                        <a:cubicBezTo>
                          <a:pt x="14" y="80"/>
                          <a:pt x="0" y="92"/>
                          <a:pt x="0" y="116"/>
                        </a:cubicBezTo>
                        <a:cubicBezTo>
                          <a:pt x="0" y="130"/>
                          <a:pt x="9" y="139"/>
                          <a:pt x="19" y="146"/>
                        </a:cubicBezTo>
                        <a:cubicBezTo>
                          <a:pt x="688" y="146"/>
                          <a:pt x="688" y="146"/>
                          <a:pt x="688" y="146"/>
                        </a:cubicBezTo>
                        <a:cubicBezTo>
                          <a:pt x="709" y="146"/>
                          <a:pt x="726" y="113"/>
                          <a:pt x="726" y="73"/>
                        </a:cubicBezTo>
                        <a:cubicBezTo>
                          <a:pt x="726" y="33"/>
                          <a:pt x="709" y="0"/>
                          <a:pt x="68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61" name="Freeform 14">
                    <a:extLst>
                      <a:ext uri="{FF2B5EF4-FFF2-40B4-BE49-F238E27FC236}">
                        <a16:creationId xmlns:a16="http://schemas.microsoft.com/office/drawing/2014/main" id="{5A2ADE67-05D1-40D3-89DF-EC26A6E987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2" y="1658"/>
                    <a:ext cx="1776" cy="541"/>
                  </a:xfrm>
                  <a:custGeom>
                    <a:avLst/>
                    <a:gdLst>
                      <a:gd name="T0" fmla="*/ 3 w 749"/>
                      <a:gd name="T1" fmla="*/ 157 h 228"/>
                      <a:gd name="T2" fmla="*/ 49 w 749"/>
                      <a:gd name="T3" fmla="*/ 225 h 228"/>
                      <a:gd name="T4" fmla="*/ 714 w 749"/>
                      <a:gd name="T5" fmla="*/ 147 h 228"/>
                      <a:gd name="T6" fmla="*/ 745 w 749"/>
                      <a:gd name="T7" fmla="*/ 70 h 228"/>
                      <a:gd name="T8" fmla="*/ 700 w 749"/>
                      <a:gd name="T9" fmla="*/ 3 h 228"/>
                      <a:gd name="T10" fmla="*/ 35 w 749"/>
                      <a:gd name="T11" fmla="*/ 81 h 228"/>
                      <a:gd name="T12" fmla="*/ 3 w 749"/>
                      <a:gd name="T13" fmla="*/ 157 h 2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49" h="228">
                        <a:moveTo>
                          <a:pt x="3" y="157"/>
                        </a:moveTo>
                        <a:cubicBezTo>
                          <a:pt x="7" y="197"/>
                          <a:pt x="27" y="228"/>
                          <a:pt x="49" y="225"/>
                        </a:cubicBezTo>
                        <a:cubicBezTo>
                          <a:pt x="714" y="147"/>
                          <a:pt x="714" y="147"/>
                          <a:pt x="714" y="147"/>
                        </a:cubicBezTo>
                        <a:cubicBezTo>
                          <a:pt x="735" y="145"/>
                          <a:pt x="749" y="110"/>
                          <a:pt x="745" y="70"/>
                        </a:cubicBezTo>
                        <a:cubicBezTo>
                          <a:pt x="741" y="30"/>
                          <a:pt x="721" y="0"/>
                          <a:pt x="700" y="3"/>
                        </a:cubicBezTo>
                        <a:cubicBezTo>
                          <a:pt x="35" y="81"/>
                          <a:pt x="35" y="81"/>
                          <a:pt x="35" y="81"/>
                        </a:cubicBezTo>
                        <a:cubicBezTo>
                          <a:pt x="14" y="83"/>
                          <a:pt x="0" y="117"/>
                          <a:pt x="3" y="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62" name="Freeform 15">
                    <a:extLst>
                      <a:ext uri="{FF2B5EF4-FFF2-40B4-BE49-F238E27FC236}">
                        <a16:creationId xmlns:a16="http://schemas.microsoft.com/office/drawing/2014/main" id="{81A30526-55CA-47AD-B322-627F2F566C9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6" y="2484"/>
                    <a:ext cx="1301" cy="406"/>
                  </a:xfrm>
                  <a:custGeom>
                    <a:avLst/>
                    <a:gdLst>
                      <a:gd name="T0" fmla="*/ 533 w 548"/>
                      <a:gd name="T1" fmla="*/ 0 h 171"/>
                      <a:gd name="T2" fmla="*/ 21 w 548"/>
                      <a:gd name="T3" fmla="*/ 0 h 171"/>
                      <a:gd name="T4" fmla="*/ 11 w 548"/>
                      <a:gd name="T5" fmla="*/ 20 h 171"/>
                      <a:gd name="T6" fmla="*/ 41 w 548"/>
                      <a:gd name="T7" fmla="*/ 36 h 171"/>
                      <a:gd name="T8" fmla="*/ 275 w 548"/>
                      <a:gd name="T9" fmla="*/ 171 h 171"/>
                      <a:gd name="T10" fmla="*/ 505 w 548"/>
                      <a:gd name="T11" fmla="*/ 39 h 171"/>
                      <a:gd name="T12" fmla="*/ 540 w 548"/>
                      <a:gd name="T13" fmla="*/ 20 h 171"/>
                      <a:gd name="T14" fmla="*/ 533 w 548"/>
                      <a:gd name="T15" fmla="*/ 0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8" h="171">
                        <a:moveTo>
                          <a:pt x="533" y="0"/>
                        </a:move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21" y="0"/>
                          <a:pt x="0" y="2"/>
                          <a:pt x="11" y="20"/>
                        </a:cubicBezTo>
                        <a:cubicBezTo>
                          <a:pt x="17" y="30"/>
                          <a:pt x="34" y="27"/>
                          <a:pt x="41" y="36"/>
                        </a:cubicBezTo>
                        <a:cubicBezTo>
                          <a:pt x="100" y="112"/>
                          <a:pt x="178" y="171"/>
                          <a:pt x="275" y="171"/>
                        </a:cubicBezTo>
                        <a:cubicBezTo>
                          <a:pt x="372" y="171"/>
                          <a:pt x="446" y="113"/>
                          <a:pt x="505" y="39"/>
                        </a:cubicBezTo>
                        <a:cubicBezTo>
                          <a:pt x="513" y="29"/>
                          <a:pt x="533" y="31"/>
                          <a:pt x="540" y="20"/>
                        </a:cubicBezTo>
                        <a:cubicBezTo>
                          <a:pt x="548" y="6"/>
                          <a:pt x="533" y="0"/>
                          <a:pt x="53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1A53A390-59B3-4F39-A8E8-7C73DCC55781}"/>
                  </a:ext>
                </a:extLst>
              </p:cNvPr>
              <p:cNvSpPr txBox="1"/>
              <p:nvPr/>
            </p:nvSpPr>
            <p:spPr>
              <a:xfrm>
                <a:off x="6584365" y="2493434"/>
                <a:ext cx="523875" cy="696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B</a:t>
                </a:r>
                <a:endParaRPr lang="zh-CN" altLang="en-US" sz="3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DDFD701C-D26C-4F20-B3E0-B8EA3D314FBD}"/>
                </a:ext>
              </a:extLst>
            </p:cNvPr>
            <p:cNvGrpSpPr/>
            <p:nvPr/>
          </p:nvGrpSpPr>
          <p:grpSpPr>
            <a:xfrm>
              <a:off x="6546244" y="1847527"/>
              <a:ext cx="3509601" cy="1038195"/>
              <a:chOff x="5947699" y="908862"/>
              <a:chExt cx="3509601" cy="1038194"/>
            </a:xfrm>
          </p:grpSpPr>
          <p:grpSp>
            <p:nvGrpSpPr>
              <p:cNvPr id="279" name="组合 278">
                <a:extLst>
                  <a:ext uri="{FF2B5EF4-FFF2-40B4-BE49-F238E27FC236}">
                    <a16:creationId xmlns:a16="http://schemas.microsoft.com/office/drawing/2014/main" id="{7BF682E1-F46A-46AB-B7F6-1399A72BD76C}"/>
                  </a:ext>
                </a:extLst>
              </p:cNvPr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282" name="椭圆 281">
                  <a:extLst>
                    <a:ext uri="{FF2B5EF4-FFF2-40B4-BE49-F238E27FC236}">
                      <a16:creationId xmlns:a16="http://schemas.microsoft.com/office/drawing/2014/main" id="{5244BC3C-5F75-47A6-A400-4964733F9B36}"/>
                    </a:ext>
                  </a:extLst>
                </p:cNvPr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05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3" name="任意多边形 133">
                  <a:extLst>
                    <a:ext uri="{FF2B5EF4-FFF2-40B4-BE49-F238E27FC236}">
                      <a16:creationId xmlns:a16="http://schemas.microsoft.com/office/drawing/2014/main" id="{FDFC6203-8ADF-4B6E-BF34-281BFA536D53}"/>
                    </a:ext>
                  </a:extLst>
                </p:cNvPr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05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97669D8C-860D-43CE-A4BF-7D89F6A94014}"/>
                  </a:ext>
                </a:extLst>
              </p:cNvPr>
              <p:cNvSpPr txBox="1"/>
              <p:nvPr/>
            </p:nvSpPr>
            <p:spPr>
              <a:xfrm>
                <a:off x="6852147" y="908862"/>
                <a:ext cx="1780467" cy="362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>
                    <a:solidFill>
                      <a:srgbClr val="143D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语音信号分析</a:t>
                </a:r>
                <a:endParaRPr lang="zh-CN" altLang="en-US" sz="1600" b="1" dirty="0">
                  <a:solidFill>
                    <a:srgbClr val="143D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F1658D70-7999-4F50-AAE4-D68F6692E6A8}"/>
                  </a:ext>
                </a:extLst>
              </p:cNvPr>
              <p:cNvSpPr txBox="1"/>
              <p:nvPr/>
            </p:nvSpPr>
            <p:spPr>
              <a:xfrm>
                <a:off x="6554556" y="1359587"/>
                <a:ext cx="2902744" cy="587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根据使用环境自动选择麦克风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耳内拾音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34" name="Freeform 911">
              <a:extLst>
                <a:ext uri="{FF2B5EF4-FFF2-40B4-BE49-F238E27FC236}">
                  <a16:creationId xmlns:a16="http://schemas.microsoft.com/office/drawing/2014/main" id="{522E0755-7E2D-45FD-B8D4-399DFC4FF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2701" y="1828643"/>
              <a:ext cx="369968" cy="347435"/>
            </a:xfrm>
            <a:custGeom>
              <a:avLst/>
              <a:gdLst>
                <a:gd name="T0" fmla="*/ 7708 w 9270"/>
                <a:gd name="T1" fmla="*/ 967 h 9270"/>
                <a:gd name="T2" fmla="*/ 7584 w 9270"/>
                <a:gd name="T3" fmla="*/ 8006 h 9270"/>
                <a:gd name="T4" fmla="*/ 8006 w 9270"/>
                <a:gd name="T5" fmla="*/ 8427 h 9270"/>
                <a:gd name="T6" fmla="*/ 8427 w 9270"/>
                <a:gd name="T7" fmla="*/ 8006 h 9270"/>
                <a:gd name="T8" fmla="*/ 8304 w 9270"/>
                <a:gd name="T9" fmla="*/ 967 h 9270"/>
                <a:gd name="T10" fmla="*/ 4635 w 9270"/>
                <a:gd name="T11" fmla="*/ 3371 h 9270"/>
                <a:gd name="T12" fmla="*/ 4214 w 9270"/>
                <a:gd name="T13" fmla="*/ 3793 h 9270"/>
                <a:gd name="T14" fmla="*/ 4337 w 9270"/>
                <a:gd name="T15" fmla="*/ 8303 h 9270"/>
                <a:gd name="T16" fmla="*/ 4933 w 9270"/>
                <a:gd name="T17" fmla="*/ 8303 h 9270"/>
                <a:gd name="T18" fmla="*/ 5056 w 9270"/>
                <a:gd name="T19" fmla="*/ 3793 h 9270"/>
                <a:gd name="T20" fmla="*/ 4635 w 9270"/>
                <a:gd name="T21" fmla="*/ 3371 h 9270"/>
                <a:gd name="T22" fmla="*/ 5529 w 9270"/>
                <a:gd name="T23" fmla="*/ 2898 h 9270"/>
                <a:gd name="T24" fmla="*/ 5899 w 9270"/>
                <a:gd name="T25" fmla="*/ 8006 h 9270"/>
                <a:gd name="T26" fmla="*/ 4635 w 9270"/>
                <a:gd name="T27" fmla="*/ 9270 h 9270"/>
                <a:gd name="T28" fmla="*/ 3371 w 9270"/>
                <a:gd name="T29" fmla="*/ 8006 h 9270"/>
                <a:gd name="T30" fmla="*/ 3741 w 9270"/>
                <a:gd name="T31" fmla="*/ 2898 h 9270"/>
                <a:gd name="T32" fmla="*/ 1264 w 9270"/>
                <a:gd name="T33" fmla="*/ 5899 h 9270"/>
                <a:gd name="T34" fmla="*/ 843 w 9270"/>
                <a:gd name="T35" fmla="*/ 6320 h 9270"/>
                <a:gd name="T36" fmla="*/ 966 w 9270"/>
                <a:gd name="T37" fmla="*/ 8303 h 9270"/>
                <a:gd name="T38" fmla="*/ 1562 w 9270"/>
                <a:gd name="T39" fmla="*/ 8303 h 9270"/>
                <a:gd name="T40" fmla="*/ 1686 w 9270"/>
                <a:gd name="T41" fmla="*/ 6320 h 9270"/>
                <a:gd name="T42" fmla="*/ 1264 w 9270"/>
                <a:gd name="T43" fmla="*/ 5899 h 9270"/>
                <a:gd name="T44" fmla="*/ 2158 w 9270"/>
                <a:gd name="T45" fmla="*/ 5427 h 9270"/>
                <a:gd name="T46" fmla="*/ 2528 w 9270"/>
                <a:gd name="T47" fmla="*/ 8005 h 9270"/>
                <a:gd name="T48" fmla="*/ 1264 w 9270"/>
                <a:gd name="T49" fmla="*/ 9270 h 9270"/>
                <a:gd name="T50" fmla="*/ 0 w 9270"/>
                <a:gd name="T51" fmla="*/ 8006 h 9270"/>
                <a:gd name="T52" fmla="*/ 370 w 9270"/>
                <a:gd name="T53" fmla="*/ 5427 h 9270"/>
                <a:gd name="T54" fmla="*/ 8006 w 9270"/>
                <a:gd name="T55" fmla="*/ 0 h 9270"/>
                <a:gd name="T56" fmla="*/ 9270 w 9270"/>
                <a:gd name="T57" fmla="*/ 1264 h 9270"/>
                <a:gd name="T58" fmla="*/ 8899 w 9270"/>
                <a:gd name="T59" fmla="*/ 8899 h 9270"/>
                <a:gd name="T60" fmla="*/ 7112 w 9270"/>
                <a:gd name="T61" fmla="*/ 8899 h 9270"/>
                <a:gd name="T62" fmla="*/ 6742 w 9270"/>
                <a:gd name="T63" fmla="*/ 1264 h 9270"/>
                <a:gd name="T64" fmla="*/ 8006 w 9270"/>
                <a:gd name="T65" fmla="*/ 0 h 9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70" h="9270">
                  <a:moveTo>
                    <a:pt x="8006" y="843"/>
                  </a:moveTo>
                  <a:cubicBezTo>
                    <a:pt x="7890" y="843"/>
                    <a:pt x="7790" y="885"/>
                    <a:pt x="7708" y="967"/>
                  </a:cubicBezTo>
                  <a:cubicBezTo>
                    <a:pt x="7625" y="1049"/>
                    <a:pt x="7584" y="1149"/>
                    <a:pt x="7584" y="1264"/>
                  </a:cubicBezTo>
                  <a:lnTo>
                    <a:pt x="7584" y="8006"/>
                  </a:lnTo>
                  <a:cubicBezTo>
                    <a:pt x="7584" y="8121"/>
                    <a:pt x="7625" y="8222"/>
                    <a:pt x="7708" y="8303"/>
                  </a:cubicBezTo>
                  <a:cubicBezTo>
                    <a:pt x="7790" y="8385"/>
                    <a:pt x="7890" y="8427"/>
                    <a:pt x="8006" y="8427"/>
                  </a:cubicBezTo>
                  <a:cubicBezTo>
                    <a:pt x="8122" y="8427"/>
                    <a:pt x="8222" y="8385"/>
                    <a:pt x="8304" y="8303"/>
                  </a:cubicBezTo>
                  <a:cubicBezTo>
                    <a:pt x="8386" y="8222"/>
                    <a:pt x="8427" y="8121"/>
                    <a:pt x="8427" y="8006"/>
                  </a:cubicBezTo>
                  <a:lnTo>
                    <a:pt x="8427" y="1264"/>
                  </a:lnTo>
                  <a:cubicBezTo>
                    <a:pt x="8427" y="1149"/>
                    <a:pt x="8386" y="1049"/>
                    <a:pt x="8304" y="967"/>
                  </a:cubicBezTo>
                  <a:cubicBezTo>
                    <a:pt x="8222" y="885"/>
                    <a:pt x="8122" y="843"/>
                    <a:pt x="8006" y="843"/>
                  </a:cubicBezTo>
                  <a:close/>
                  <a:moveTo>
                    <a:pt x="4635" y="3371"/>
                  </a:moveTo>
                  <a:cubicBezTo>
                    <a:pt x="4519" y="3371"/>
                    <a:pt x="4420" y="3412"/>
                    <a:pt x="4337" y="3494"/>
                  </a:cubicBezTo>
                  <a:cubicBezTo>
                    <a:pt x="4255" y="3577"/>
                    <a:pt x="4214" y="3676"/>
                    <a:pt x="4214" y="3793"/>
                  </a:cubicBezTo>
                  <a:lnTo>
                    <a:pt x="4214" y="8006"/>
                  </a:lnTo>
                  <a:cubicBezTo>
                    <a:pt x="4214" y="8121"/>
                    <a:pt x="4255" y="8222"/>
                    <a:pt x="4337" y="8303"/>
                  </a:cubicBezTo>
                  <a:cubicBezTo>
                    <a:pt x="4420" y="8385"/>
                    <a:pt x="4519" y="8427"/>
                    <a:pt x="4635" y="8427"/>
                  </a:cubicBezTo>
                  <a:cubicBezTo>
                    <a:pt x="4751" y="8427"/>
                    <a:pt x="4850" y="8385"/>
                    <a:pt x="4933" y="8303"/>
                  </a:cubicBezTo>
                  <a:cubicBezTo>
                    <a:pt x="5015" y="8222"/>
                    <a:pt x="5056" y="8121"/>
                    <a:pt x="5056" y="8006"/>
                  </a:cubicBezTo>
                  <a:lnTo>
                    <a:pt x="5056" y="3793"/>
                  </a:lnTo>
                  <a:cubicBezTo>
                    <a:pt x="5056" y="3676"/>
                    <a:pt x="5015" y="3577"/>
                    <a:pt x="4933" y="3494"/>
                  </a:cubicBezTo>
                  <a:cubicBezTo>
                    <a:pt x="4850" y="3412"/>
                    <a:pt x="4751" y="3371"/>
                    <a:pt x="4635" y="3371"/>
                  </a:cubicBezTo>
                  <a:close/>
                  <a:moveTo>
                    <a:pt x="4635" y="2529"/>
                  </a:moveTo>
                  <a:cubicBezTo>
                    <a:pt x="4984" y="2529"/>
                    <a:pt x="5282" y="2651"/>
                    <a:pt x="5529" y="2898"/>
                  </a:cubicBezTo>
                  <a:cubicBezTo>
                    <a:pt x="5776" y="3145"/>
                    <a:pt x="5899" y="3443"/>
                    <a:pt x="5899" y="3792"/>
                  </a:cubicBezTo>
                  <a:lnTo>
                    <a:pt x="5899" y="8006"/>
                  </a:lnTo>
                  <a:cubicBezTo>
                    <a:pt x="5899" y="8354"/>
                    <a:pt x="5776" y="8652"/>
                    <a:pt x="5529" y="8899"/>
                  </a:cubicBezTo>
                  <a:cubicBezTo>
                    <a:pt x="5282" y="9146"/>
                    <a:pt x="4984" y="9270"/>
                    <a:pt x="4635" y="9270"/>
                  </a:cubicBezTo>
                  <a:cubicBezTo>
                    <a:pt x="4286" y="9270"/>
                    <a:pt x="3988" y="9146"/>
                    <a:pt x="3741" y="8899"/>
                  </a:cubicBezTo>
                  <a:cubicBezTo>
                    <a:pt x="3494" y="8652"/>
                    <a:pt x="3371" y="8354"/>
                    <a:pt x="3371" y="8006"/>
                  </a:cubicBezTo>
                  <a:lnTo>
                    <a:pt x="3371" y="3792"/>
                  </a:lnTo>
                  <a:cubicBezTo>
                    <a:pt x="3371" y="3443"/>
                    <a:pt x="3494" y="3145"/>
                    <a:pt x="3741" y="2898"/>
                  </a:cubicBezTo>
                  <a:cubicBezTo>
                    <a:pt x="3988" y="2651"/>
                    <a:pt x="4286" y="2529"/>
                    <a:pt x="4635" y="2529"/>
                  </a:cubicBezTo>
                  <a:moveTo>
                    <a:pt x="1264" y="5899"/>
                  </a:moveTo>
                  <a:cubicBezTo>
                    <a:pt x="1148" y="5899"/>
                    <a:pt x="1048" y="5941"/>
                    <a:pt x="966" y="6023"/>
                  </a:cubicBezTo>
                  <a:cubicBezTo>
                    <a:pt x="884" y="6105"/>
                    <a:pt x="843" y="6204"/>
                    <a:pt x="843" y="6320"/>
                  </a:cubicBezTo>
                  <a:lnTo>
                    <a:pt x="843" y="8006"/>
                  </a:lnTo>
                  <a:cubicBezTo>
                    <a:pt x="843" y="8122"/>
                    <a:pt x="884" y="8222"/>
                    <a:pt x="966" y="8303"/>
                  </a:cubicBezTo>
                  <a:cubicBezTo>
                    <a:pt x="1048" y="8385"/>
                    <a:pt x="1148" y="8427"/>
                    <a:pt x="1264" y="8427"/>
                  </a:cubicBezTo>
                  <a:cubicBezTo>
                    <a:pt x="1380" y="8427"/>
                    <a:pt x="1480" y="8385"/>
                    <a:pt x="1562" y="8303"/>
                  </a:cubicBezTo>
                  <a:cubicBezTo>
                    <a:pt x="1645" y="8222"/>
                    <a:pt x="1686" y="8122"/>
                    <a:pt x="1686" y="8006"/>
                  </a:cubicBezTo>
                  <a:lnTo>
                    <a:pt x="1686" y="6320"/>
                  </a:lnTo>
                  <a:cubicBezTo>
                    <a:pt x="1686" y="6204"/>
                    <a:pt x="1645" y="6105"/>
                    <a:pt x="1562" y="6023"/>
                  </a:cubicBezTo>
                  <a:cubicBezTo>
                    <a:pt x="1480" y="5940"/>
                    <a:pt x="1380" y="5899"/>
                    <a:pt x="1264" y="5899"/>
                  </a:cubicBezTo>
                  <a:moveTo>
                    <a:pt x="1264" y="5056"/>
                  </a:moveTo>
                  <a:cubicBezTo>
                    <a:pt x="1613" y="5056"/>
                    <a:pt x="1911" y="5180"/>
                    <a:pt x="2158" y="5427"/>
                  </a:cubicBezTo>
                  <a:cubicBezTo>
                    <a:pt x="2405" y="5674"/>
                    <a:pt x="2528" y="5971"/>
                    <a:pt x="2528" y="6320"/>
                  </a:cubicBezTo>
                  <a:lnTo>
                    <a:pt x="2528" y="8005"/>
                  </a:lnTo>
                  <a:cubicBezTo>
                    <a:pt x="2528" y="8354"/>
                    <a:pt x="2405" y="8652"/>
                    <a:pt x="2158" y="8899"/>
                  </a:cubicBezTo>
                  <a:cubicBezTo>
                    <a:pt x="1911" y="9146"/>
                    <a:pt x="1613" y="9270"/>
                    <a:pt x="1264" y="9270"/>
                  </a:cubicBezTo>
                  <a:cubicBezTo>
                    <a:pt x="915" y="9270"/>
                    <a:pt x="617" y="9146"/>
                    <a:pt x="370" y="8899"/>
                  </a:cubicBezTo>
                  <a:cubicBezTo>
                    <a:pt x="124" y="8652"/>
                    <a:pt x="0" y="8354"/>
                    <a:pt x="0" y="8006"/>
                  </a:cubicBezTo>
                  <a:lnTo>
                    <a:pt x="0" y="6320"/>
                  </a:lnTo>
                  <a:cubicBezTo>
                    <a:pt x="0" y="5971"/>
                    <a:pt x="124" y="5674"/>
                    <a:pt x="370" y="5427"/>
                  </a:cubicBezTo>
                  <a:cubicBezTo>
                    <a:pt x="617" y="5180"/>
                    <a:pt x="915" y="5056"/>
                    <a:pt x="1264" y="5056"/>
                  </a:cubicBezTo>
                  <a:moveTo>
                    <a:pt x="8006" y="0"/>
                  </a:moveTo>
                  <a:cubicBezTo>
                    <a:pt x="8355" y="0"/>
                    <a:pt x="8653" y="124"/>
                    <a:pt x="8899" y="371"/>
                  </a:cubicBezTo>
                  <a:cubicBezTo>
                    <a:pt x="9146" y="617"/>
                    <a:pt x="9270" y="916"/>
                    <a:pt x="9270" y="1264"/>
                  </a:cubicBezTo>
                  <a:lnTo>
                    <a:pt x="9270" y="8006"/>
                  </a:lnTo>
                  <a:cubicBezTo>
                    <a:pt x="9270" y="8354"/>
                    <a:pt x="9146" y="8652"/>
                    <a:pt x="8899" y="8899"/>
                  </a:cubicBezTo>
                  <a:cubicBezTo>
                    <a:pt x="8653" y="9146"/>
                    <a:pt x="8355" y="9270"/>
                    <a:pt x="8006" y="9270"/>
                  </a:cubicBezTo>
                  <a:cubicBezTo>
                    <a:pt x="7657" y="9270"/>
                    <a:pt x="7359" y="9146"/>
                    <a:pt x="7112" y="8899"/>
                  </a:cubicBezTo>
                  <a:cubicBezTo>
                    <a:pt x="6865" y="8652"/>
                    <a:pt x="6742" y="8354"/>
                    <a:pt x="6742" y="8006"/>
                  </a:cubicBezTo>
                  <a:lnTo>
                    <a:pt x="6742" y="1264"/>
                  </a:lnTo>
                  <a:cubicBezTo>
                    <a:pt x="6742" y="916"/>
                    <a:pt x="6865" y="617"/>
                    <a:pt x="7112" y="371"/>
                  </a:cubicBezTo>
                  <a:cubicBezTo>
                    <a:pt x="7359" y="124"/>
                    <a:pt x="7657" y="0"/>
                    <a:pt x="8006" y="0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35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B501EF1-13E6-49BB-BEDF-D9CFEFDB6CAF}"/>
              </a:ext>
            </a:extLst>
          </p:cNvPr>
          <p:cNvGrpSpPr/>
          <p:nvPr/>
        </p:nvGrpSpPr>
        <p:grpSpPr>
          <a:xfrm>
            <a:off x="7022701" y="3481111"/>
            <a:ext cx="3996445" cy="1652617"/>
            <a:chOff x="7011224" y="2901913"/>
            <a:chExt cx="3996445" cy="1652617"/>
          </a:xfrm>
        </p:grpSpPr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791C8606-C1CE-4B39-A9D3-BEAF11B0E410}"/>
                </a:ext>
              </a:extLst>
            </p:cNvPr>
            <p:cNvGrpSpPr/>
            <p:nvPr/>
          </p:nvGrpSpPr>
          <p:grpSpPr>
            <a:xfrm>
              <a:off x="7011224" y="3441042"/>
              <a:ext cx="732107" cy="1113488"/>
              <a:chOff x="5456550" y="3495241"/>
              <a:chExt cx="732107" cy="1113488"/>
            </a:xfrm>
            <a:solidFill>
              <a:srgbClr val="4472C4"/>
            </a:solidFill>
          </p:grpSpPr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0ADED854-BC53-44DA-8E40-22EC09125AE0}"/>
                  </a:ext>
                </a:extLst>
              </p:cNvPr>
              <p:cNvGrpSpPr/>
              <p:nvPr/>
            </p:nvGrpSpPr>
            <p:grpSpPr>
              <a:xfrm>
                <a:off x="5456550" y="3495241"/>
                <a:ext cx="732107" cy="1113488"/>
                <a:chOff x="2174876" y="1390651"/>
                <a:chExt cx="2584450" cy="3930786"/>
              </a:xfrm>
              <a:grpFill/>
              <a:effectLst>
                <a:outerShdw blurRad="76200" dist="38100" dir="2700000" algn="tl" rotWithShape="0">
                  <a:prstClr val="black">
                    <a:alpha val="24000"/>
                  </a:prstClr>
                </a:outerShdw>
              </a:effectLst>
            </p:grpSpPr>
            <p:sp>
              <p:nvSpPr>
                <p:cNvPr id="248" name="Freeform 121">
                  <a:extLst>
                    <a:ext uri="{FF2B5EF4-FFF2-40B4-BE49-F238E27FC236}">
                      <a16:creationId xmlns:a16="http://schemas.microsoft.com/office/drawing/2014/main" id="{5D405FAE-9D1E-4ED7-88D6-0E42B4C69A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74876" y="1390651"/>
                  <a:ext cx="2584450" cy="3135313"/>
                </a:xfrm>
                <a:custGeom>
                  <a:avLst/>
                  <a:gdLst>
                    <a:gd name="T0" fmla="*/ 880 w 2160"/>
                    <a:gd name="T1" fmla="*/ 2621 h 2621"/>
                    <a:gd name="T2" fmla="*/ 689 w 2160"/>
                    <a:gd name="T3" fmla="*/ 2482 h 2621"/>
                    <a:gd name="T4" fmla="*/ 692 w 2160"/>
                    <a:gd name="T5" fmla="*/ 2442 h 2621"/>
                    <a:gd name="T6" fmla="*/ 677 w 2160"/>
                    <a:gd name="T7" fmla="*/ 2401 h 2621"/>
                    <a:gd name="T8" fmla="*/ 436 w 2160"/>
                    <a:gd name="T9" fmla="*/ 2014 h 2621"/>
                    <a:gd name="T10" fmla="*/ 246 w 2160"/>
                    <a:gd name="T11" fmla="*/ 1813 h 2621"/>
                    <a:gd name="T12" fmla="*/ 3 w 2160"/>
                    <a:gd name="T13" fmla="*/ 1196 h 2621"/>
                    <a:gd name="T14" fmla="*/ 6 w 2160"/>
                    <a:gd name="T15" fmla="*/ 1035 h 2621"/>
                    <a:gd name="T16" fmla="*/ 338 w 2160"/>
                    <a:gd name="T17" fmla="*/ 303 h 2621"/>
                    <a:gd name="T18" fmla="*/ 1822 w 2160"/>
                    <a:gd name="T19" fmla="*/ 303 h 2621"/>
                    <a:gd name="T20" fmla="*/ 2155 w 2160"/>
                    <a:gd name="T21" fmla="*/ 1035 h 2621"/>
                    <a:gd name="T22" fmla="*/ 2157 w 2160"/>
                    <a:gd name="T23" fmla="*/ 1196 h 2621"/>
                    <a:gd name="T24" fmla="*/ 1914 w 2160"/>
                    <a:gd name="T25" fmla="*/ 1813 h 2621"/>
                    <a:gd name="T26" fmla="*/ 1724 w 2160"/>
                    <a:gd name="T27" fmla="*/ 2014 h 2621"/>
                    <a:gd name="T28" fmla="*/ 1483 w 2160"/>
                    <a:gd name="T29" fmla="*/ 2401 h 2621"/>
                    <a:gd name="T30" fmla="*/ 1469 w 2160"/>
                    <a:gd name="T31" fmla="*/ 2442 h 2621"/>
                    <a:gd name="T32" fmla="*/ 1472 w 2160"/>
                    <a:gd name="T33" fmla="*/ 2482 h 2621"/>
                    <a:gd name="T34" fmla="*/ 1280 w 2160"/>
                    <a:gd name="T35" fmla="*/ 2621 h 2621"/>
                    <a:gd name="T36" fmla="*/ 1280 w 2160"/>
                    <a:gd name="T37" fmla="*/ 2466 h 2621"/>
                    <a:gd name="T38" fmla="*/ 1332 w 2160"/>
                    <a:gd name="T39" fmla="*/ 2364 h 2621"/>
                    <a:gd name="T40" fmla="*/ 1455 w 2160"/>
                    <a:gd name="T41" fmla="*/ 2088 h 2621"/>
                    <a:gd name="T42" fmla="*/ 1670 w 2160"/>
                    <a:gd name="T43" fmla="*/ 1852 h 2621"/>
                    <a:gd name="T44" fmla="*/ 1981 w 2160"/>
                    <a:gd name="T45" fmla="*/ 1319 h 2621"/>
                    <a:gd name="T46" fmla="*/ 2003 w 2160"/>
                    <a:gd name="T47" fmla="*/ 1183 h 2621"/>
                    <a:gd name="T48" fmla="*/ 2000 w 2160"/>
                    <a:gd name="T49" fmla="*/ 1046 h 2621"/>
                    <a:gd name="T50" fmla="*/ 161 w 2160"/>
                    <a:gd name="T51" fmla="*/ 1046 h 2621"/>
                    <a:gd name="T52" fmla="*/ 156 w 2160"/>
                    <a:gd name="T53" fmla="*/ 1127 h 2621"/>
                    <a:gd name="T54" fmla="*/ 179 w 2160"/>
                    <a:gd name="T55" fmla="*/ 1316 h 2621"/>
                    <a:gd name="T56" fmla="*/ 367 w 2160"/>
                    <a:gd name="T57" fmla="*/ 1716 h 2621"/>
                    <a:gd name="T58" fmla="*/ 542 w 2160"/>
                    <a:gd name="T59" fmla="*/ 1901 h 2621"/>
                    <a:gd name="T60" fmla="*/ 824 w 2160"/>
                    <a:gd name="T61" fmla="*/ 2350 h 2621"/>
                    <a:gd name="T62" fmla="*/ 843 w 2160"/>
                    <a:gd name="T63" fmla="*/ 2411 h 2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160" h="2621">
                      <a:moveTo>
                        <a:pt x="1280" y="2621"/>
                      </a:moveTo>
                      <a:cubicBezTo>
                        <a:pt x="880" y="2621"/>
                        <a:pt x="880" y="2621"/>
                        <a:pt x="880" y="2621"/>
                      </a:cubicBezTo>
                      <a:cubicBezTo>
                        <a:pt x="847" y="2621"/>
                        <a:pt x="808" y="2619"/>
                        <a:pt x="771" y="2602"/>
                      </a:cubicBezTo>
                      <a:cubicBezTo>
                        <a:pt x="720" y="2578"/>
                        <a:pt x="690" y="2533"/>
                        <a:pt x="689" y="2482"/>
                      </a:cubicBezTo>
                      <a:cubicBezTo>
                        <a:pt x="688" y="2469"/>
                        <a:pt x="690" y="2458"/>
                        <a:pt x="691" y="2450"/>
                      </a:cubicBezTo>
                      <a:cubicBezTo>
                        <a:pt x="691" y="2447"/>
                        <a:pt x="692" y="2444"/>
                        <a:pt x="692" y="2442"/>
                      </a:cubicBezTo>
                      <a:cubicBezTo>
                        <a:pt x="690" y="2436"/>
                        <a:pt x="687" y="2427"/>
                        <a:pt x="684" y="2419"/>
                      </a:cubicBezTo>
                      <a:cubicBezTo>
                        <a:pt x="682" y="2413"/>
                        <a:pt x="679" y="2407"/>
                        <a:pt x="677" y="2401"/>
                      </a:cubicBezTo>
                      <a:cubicBezTo>
                        <a:pt x="646" y="2309"/>
                        <a:pt x="611" y="2233"/>
                        <a:pt x="572" y="2168"/>
                      </a:cubicBezTo>
                      <a:cubicBezTo>
                        <a:pt x="536" y="2107"/>
                        <a:pt x="490" y="2064"/>
                        <a:pt x="436" y="2014"/>
                      </a:cubicBezTo>
                      <a:cubicBezTo>
                        <a:pt x="418" y="1997"/>
                        <a:pt x="400" y="1980"/>
                        <a:pt x="382" y="1962"/>
                      </a:cubicBezTo>
                      <a:cubicBezTo>
                        <a:pt x="328" y="1909"/>
                        <a:pt x="284" y="1860"/>
                        <a:pt x="246" y="1813"/>
                      </a:cubicBezTo>
                      <a:cubicBezTo>
                        <a:pt x="134" y="1674"/>
                        <a:pt x="60" y="1518"/>
                        <a:pt x="28" y="1349"/>
                      </a:cubicBezTo>
                      <a:cubicBezTo>
                        <a:pt x="16" y="1299"/>
                        <a:pt x="8" y="1247"/>
                        <a:pt x="3" y="1196"/>
                      </a:cubicBezTo>
                      <a:cubicBezTo>
                        <a:pt x="3" y="1193"/>
                        <a:pt x="3" y="1193"/>
                        <a:pt x="3" y="1193"/>
                      </a:cubicBezTo>
                      <a:cubicBezTo>
                        <a:pt x="0" y="1138"/>
                        <a:pt x="1" y="1085"/>
                        <a:pt x="6" y="1035"/>
                      </a:cubicBezTo>
                      <a:cubicBezTo>
                        <a:pt x="7" y="1025"/>
                        <a:pt x="7" y="1025"/>
                        <a:pt x="7" y="1025"/>
                      </a:cubicBezTo>
                      <a:cubicBezTo>
                        <a:pt x="24" y="750"/>
                        <a:pt x="141" y="494"/>
                        <a:pt x="338" y="303"/>
                      </a:cubicBezTo>
                      <a:cubicBezTo>
                        <a:pt x="539" y="107"/>
                        <a:pt x="803" y="0"/>
                        <a:pt x="1080" y="0"/>
                      </a:cubicBezTo>
                      <a:cubicBezTo>
                        <a:pt x="1358" y="0"/>
                        <a:pt x="1621" y="107"/>
                        <a:pt x="1822" y="303"/>
                      </a:cubicBezTo>
                      <a:cubicBezTo>
                        <a:pt x="2020" y="494"/>
                        <a:pt x="2137" y="751"/>
                        <a:pt x="2154" y="1027"/>
                      </a:cubicBezTo>
                      <a:cubicBezTo>
                        <a:pt x="2155" y="1035"/>
                        <a:pt x="2155" y="1035"/>
                        <a:pt x="2155" y="1035"/>
                      </a:cubicBezTo>
                      <a:cubicBezTo>
                        <a:pt x="2159" y="1085"/>
                        <a:pt x="2160" y="1138"/>
                        <a:pt x="2158" y="1193"/>
                      </a:cubicBezTo>
                      <a:cubicBezTo>
                        <a:pt x="2157" y="1196"/>
                        <a:pt x="2157" y="1196"/>
                        <a:pt x="2157" y="1196"/>
                      </a:cubicBezTo>
                      <a:cubicBezTo>
                        <a:pt x="2153" y="1247"/>
                        <a:pt x="2144" y="1299"/>
                        <a:pt x="2133" y="1349"/>
                      </a:cubicBezTo>
                      <a:cubicBezTo>
                        <a:pt x="2100" y="1518"/>
                        <a:pt x="2027" y="1674"/>
                        <a:pt x="1914" y="1813"/>
                      </a:cubicBezTo>
                      <a:cubicBezTo>
                        <a:pt x="1877" y="1860"/>
                        <a:pt x="1832" y="1909"/>
                        <a:pt x="1779" y="1962"/>
                      </a:cubicBezTo>
                      <a:cubicBezTo>
                        <a:pt x="1760" y="1980"/>
                        <a:pt x="1742" y="1997"/>
                        <a:pt x="1724" y="2014"/>
                      </a:cubicBezTo>
                      <a:cubicBezTo>
                        <a:pt x="1670" y="2064"/>
                        <a:pt x="1624" y="2107"/>
                        <a:pt x="1588" y="2168"/>
                      </a:cubicBezTo>
                      <a:cubicBezTo>
                        <a:pt x="1549" y="2233"/>
                        <a:pt x="1515" y="2309"/>
                        <a:pt x="1483" y="2401"/>
                      </a:cubicBezTo>
                      <a:cubicBezTo>
                        <a:pt x="1481" y="2407"/>
                        <a:pt x="1479" y="2413"/>
                        <a:pt x="1476" y="2419"/>
                      </a:cubicBezTo>
                      <a:cubicBezTo>
                        <a:pt x="1473" y="2427"/>
                        <a:pt x="1470" y="2436"/>
                        <a:pt x="1469" y="2442"/>
                      </a:cubicBezTo>
                      <a:cubicBezTo>
                        <a:pt x="1469" y="2444"/>
                        <a:pt x="1469" y="2447"/>
                        <a:pt x="1470" y="2450"/>
                      </a:cubicBezTo>
                      <a:cubicBezTo>
                        <a:pt x="1470" y="2458"/>
                        <a:pt x="1472" y="2469"/>
                        <a:pt x="1472" y="2482"/>
                      </a:cubicBezTo>
                      <a:cubicBezTo>
                        <a:pt x="1471" y="2533"/>
                        <a:pt x="1440" y="2578"/>
                        <a:pt x="1389" y="2602"/>
                      </a:cubicBezTo>
                      <a:cubicBezTo>
                        <a:pt x="1352" y="2619"/>
                        <a:pt x="1313" y="2621"/>
                        <a:pt x="1280" y="2621"/>
                      </a:cubicBezTo>
                      <a:close/>
                      <a:moveTo>
                        <a:pt x="880" y="2466"/>
                      </a:moveTo>
                      <a:cubicBezTo>
                        <a:pt x="1280" y="2466"/>
                        <a:pt x="1280" y="2466"/>
                        <a:pt x="1280" y="2466"/>
                      </a:cubicBezTo>
                      <a:cubicBezTo>
                        <a:pt x="1286" y="2466"/>
                        <a:pt x="1312" y="2432"/>
                        <a:pt x="1317" y="2411"/>
                      </a:cubicBezTo>
                      <a:cubicBezTo>
                        <a:pt x="1321" y="2392"/>
                        <a:pt x="1327" y="2376"/>
                        <a:pt x="1332" y="2364"/>
                      </a:cubicBezTo>
                      <a:cubicBezTo>
                        <a:pt x="1333" y="2359"/>
                        <a:pt x="1335" y="2355"/>
                        <a:pt x="1337" y="2350"/>
                      </a:cubicBezTo>
                      <a:cubicBezTo>
                        <a:pt x="1372" y="2249"/>
                        <a:pt x="1411" y="2163"/>
                        <a:pt x="1455" y="2088"/>
                      </a:cubicBezTo>
                      <a:cubicBezTo>
                        <a:pt x="1502" y="2009"/>
                        <a:pt x="1561" y="1954"/>
                        <a:pt x="1618" y="1901"/>
                      </a:cubicBezTo>
                      <a:cubicBezTo>
                        <a:pt x="1635" y="1885"/>
                        <a:pt x="1653" y="1868"/>
                        <a:pt x="1670" y="1852"/>
                      </a:cubicBezTo>
                      <a:cubicBezTo>
                        <a:pt x="1719" y="1803"/>
                        <a:pt x="1760" y="1758"/>
                        <a:pt x="1794" y="1716"/>
                      </a:cubicBezTo>
                      <a:cubicBezTo>
                        <a:pt x="1890" y="1596"/>
                        <a:pt x="1953" y="1463"/>
                        <a:pt x="1981" y="1319"/>
                      </a:cubicBezTo>
                      <a:cubicBezTo>
                        <a:pt x="1981" y="1316"/>
                        <a:pt x="1981" y="1316"/>
                        <a:pt x="1981" y="1316"/>
                      </a:cubicBezTo>
                      <a:cubicBezTo>
                        <a:pt x="1992" y="1272"/>
                        <a:pt x="1999" y="1228"/>
                        <a:pt x="2003" y="1183"/>
                      </a:cubicBezTo>
                      <a:cubicBezTo>
                        <a:pt x="2004" y="1164"/>
                        <a:pt x="2004" y="1145"/>
                        <a:pt x="2004" y="1127"/>
                      </a:cubicBezTo>
                      <a:cubicBezTo>
                        <a:pt x="2000" y="1046"/>
                        <a:pt x="2000" y="1046"/>
                        <a:pt x="2000" y="1046"/>
                      </a:cubicBezTo>
                      <a:cubicBezTo>
                        <a:pt x="1975" y="546"/>
                        <a:pt x="1571" y="155"/>
                        <a:pt x="1080" y="155"/>
                      </a:cubicBezTo>
                      <a:cubicBezTo>
                        <a:pt x="590" y="155"/>
                        <a:pt x="186" y="546"/>
                        <a:pt x="161" y="1046"/>
                      </a:cubicBezTo>
                      <a:cubicBezTo>
                        <a:pt x="157" y="1127"/>
                        <a:pt x="157" y="1127"/>
                        <a:pt x="157" y="1127"/>
                      </a:cubicBezTo>
                      <a:cubicBezTo>
                        <a:pt x="156" y="1127"/>
                        <a:pt x="156" y="1127"/>
                        <a:pt x="156" y="1127"/>
                      </a:cubicBezTo>
                      <a:cubicBezTo>
                        <a:pt x="156" y="1145"/>
                        <a:pt x="156" y="1164"/>
                        <a:pt x="157" y="1183"/>
                      </a:cubicBezTo>
                      <a:cubicBezTo>
                        <a:pt x="162" y="1228"/>
                        <a:pt x="169" y="1272"/>
                        <a:pt x="179" y="1316"/>
                      </a:cubicBezTo>
                      <a:cubicBezTo>
                        <a:pt x="179" y="1319"/>
                        <a:pt x="179" y="1319"/>
                        <a:pt x="179" y="1319"/>
                      </a:cubicBezTo>
                      <a:cubicBezTo>
                        <a:pt x="207" y="1463"/>
                        <a:pt x="270" y="1596"/>
                        <a:pt x="367" y="1716"/>
                      </a:cubicBezTo>
                      <a:cubicBezTo>
                        <a:pt x="401" y="1758"/>
                        <a:pt x="441" y="1803"/>
                        <a:pt x="491" y="1852"/>
                      </a:cubicBezTo>
                      <a:cubicBezTo>
                        <a:pt x="508" y="1868"/>
                        <a:pt x="525" y="1885"/>
                        <a:pt x="542" y="1901"/>
                      </a:cubicBezTo>
                      <a:cubicBezTo>
                        <a:pt x="599" y="1954"/>
                        <a:pt x="658" y="2009"/>
                        <a:pt x="705" y="2088"/>
                      </a:cubicBezTo>
                      <a:cubicBezTo>
                        <a:pt x="750" y="2163"/>
                        <a:pt x="788" y="2249"/>
                        <a:pt x="824" y="2350"/>
                      </a:cubicBezTo>
                      <a:cubicBezTo>
                        <a:pt x="825" y="2355"/>
                        <a:pt x="827" y="2359"/>
                        <a:pt x="829" y="2363"/>
                      </a:cubicBezTo>
                      <a:cubicBezTo>
                        <a:pt x="834" y="2376"/>
                        <a:pt x="840" y="2392"/>
                        <a:pt x="843" y="2411"/>
                      </a:cubicBezTo>
                      <a:cubicBezTo>
                        <a:pt x="848" y="2432"/>
                        <a:pt x="874" y="2466"/>
                        <a:pt x="880" y="24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52400" dist="635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35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249" name="Group 11">
                  <a:extLst>
                    <a:ext uri="{FF2B5EF4-FFF2-40B4-BE49-F238E27FC236}">
                      <a16:creationId xmlns:a16="http://schemas.microsoft.com/office/drawing/2014/main" id="{56691057-F5EF-4D9D-A8DC-A36E018C42C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018271" y="4583942"/>
                  <a:ext cx="898348" cy="737495"/>
                  <a:chOff x="2952" y="1432"/>
                  <a:chExt cx="1776" cy="1458"/>
                </a:xfrm>
                <a:grpFill/>
                <a:effectLst>
                  <a:outerShdw blurRad="127000" dist="63500" dir="2700000" algn="tl" rotWithShape="0">
                    <a:prstClr val="black">
                      <a:alpha val="25000"/>
                    </a:prstClr>
                  </a:outerShdw>
                </a:effectLst>
              </p:grpSpPr>
              <p:sp>
                <p:nvSpPr>
                  <p:cNvPr id="250" name="Freeform 12">
                    <a:extLst>
                      <a:ext uri="{FF2B5EF4-FFF2-40B4-BE49-F238E27FC236}">
                        <a16:creationId xmlns:a16="http://schemas.microsoft.com/office/drawing/2014/main" id="{372668FE-66B7-4AB8-B51C-B6070B9271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1432"/>
                    <a:ext cx="1722" cy="345"/>
                  </a:xfrm>
                  <a:custGeom>
                    <a:avLst/>
                    <a:gdLst>
                      <a:gd name="T0" fmla="*/ 40 w 726"/>
                      <a:gd name="T1" fmla="*/ 145 h 145"/>
                      <a:gd name="T2" fmla="*/ 65 w 726"/>
                      <a:gd name="T3" fmla="*/ 143 h 145"/>
                      <a:gd name="T4" fmla="*/ 119 w 726"/>
                      <a:gd name="T5" fmla="*/ 138 h 145"/>
                      <a:gd name="T6" fmla="*/ 196 w 726"/>
                      <a:gd name="T7" fmla="*/ 131 h 145"/>
                      <a:gd name="T8" fmla="*/ 286 w 726"/>
                      <a:gd name="T9" fmla="*/ 121 h 145"/>
                      <a:gd name="T10" fmla="*/ 384 w 726"/>
                      <a:gd name="T11" fmla="*/ 111 h 145"/>
                      <a:gd name="T12" fmla="*/ 627 w 726"/>
                      <a:gd name="T13" fmla="*/ 82 h 145"/>
                      <a:gd name="T14" fmla="*/ 693 w 726"/>
                      <a:gd name="T15" fmla="*/ 70 h 145"/>
                      <a:gd name="T16" fmla="*/ 726 w 726"/>
                      <a:gd name="T17" fmla="*/ 29 h 145"/>
                      <a:gd name="T18" fmla="*/ 707 w 726"/>
                      <a:gd name="T19" fmla="*/ 0 h 145"/>
                      <a:gd name="T20" fmla="*/ 38 w 726"/>
                      <a:gd name="T21" fmla="*/ 0 h 145"/>
                      <a:gd name="T22" fmla="*/ 0 w 726"/>
                      <a:gd name="T23" fmla="*/ 73 h 145"/>
                      <a:gd name="T24" fmla="*/ 38 w 726"/>
                      <a:gd name="T25" fmla="*/ 145 h 145"/>
                      <a:gd name="T26" fmla="*/ 40 w 726"/>
                      <a:gd name="T27" fmla="*/ 145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6" h="145">
                        <a:moveTo>
                          <a:pt x="40" y="145"/>
                        </a:moveTo>
                        <a:cubicBezTo>
                          <a:pt x="48" y="144"/>
                          <a:pt x="57" y="144"/>
                          <a:pt x="65" y="143"/>
                        </a:cubicBezTo>
                        <a:cubicBezTo>
                          <a:pt x="83" y="141"/>
                          <a:pt x="101" y="139"/>
                          <a:pt x="119" y="138"/>
                        </a:cubicBezTo>
                        <a:cubicBezTo>
                          <a:pt x="145" y="135"/>
                          <a:pt x="170" y="133"/>
                          <a:pt x="196" y="131"/>
                        </a:cubicBezTo>
                        <a:cubicBezTo>
                          <a:pt x="226" y="128"/>
                          <a:pt x="256" y="124"/>
                          <a:pt x="286" y="121"/>
                        </a:cubicBezTo>
                        <a:cubicBezTo>
                          <a:pt x="319" y="119"/>
                          <a:pt x="351" y="115"/>
                          <a:pt x="384" y="111"/>
                        </a:cubicBezTo>
                        <a:cubicBezTo>
                          <a:pt x="416" y="107"/>
                          <a:pt x="579" y="90"/>
                          <a:pt x="627" y="82"/>
                        </a:cubicBezTo>
                        <a:cubicBezTo>
                          <a:pt x="648" y="78"/>
                          <a:pt x="671" y="75"/>
                          <a:pt x="693" y="70"/>
                        </a:cubicBezTo>
                        <a:cubicBezTo>
                          <a:pt x="713" y="65"/>
                          <a:pt x="726" y="54"/>
                          <a:pt x="726" y="29"/>
                        </a:cubicBezTo>
                        <a:cubicBezTo>
                          <a:pt x="726" y="16"/>
                          <a:pt x="717" y="6"/>
                          <a:pt x="707" y="0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17" y="0"/>
                          <a:pt x="0" y="32"/>
                          <a:pt x="0" y="73"/>
                        </a:cubicBezTo>
                        <a:cubicBezTo>
                          <a:pt x="0" y="113"/>
                          <a:pt x="17" y="145"/>
                          <a:pt x="38" y="145"/>
                        </a:cubicBezTo>
                        <a:cubicBezTo>
                          <a:pt x="39" y="145"/>
                          <a:pt x="39" y="145"/>
                          <a:pt x="40" y="1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1" name="Freeform 13">
                    <a:extLst>
                      <a:ext uri="{FF2B5EF4-FFF2-40B4-BE49-F238E27FC236}">
                        <a16:creationId xmlns:a16="http://schemas.microsoft.com/office/drawing/2014/main" id="{D63B227C-5759-4141-BB84-D6470E437F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2080"/>
                    <a:ext cx="1722" cy="347"/>
                  </a:xfrm>
                  <a:custGeom>
                    <a:avLst/>
                    <a:gdLst>
                      <a:gd name="T0" fmla="*/ 688 w 726"/>
                      <a:gd name="T1" fmla="*/ 0 h 146"/>
                      <a:gd name="T2" fmla="*/ 686 w 726"/>
                      <a:gd name="T3" fmla="*/ 0 h 146"/>
                      <a:gd name="T4" fmla="*/ 661 w 726"/>
                      <a:gd name="T5" fmla="*/ 3 h 146"/>
                      <a:gd name="T6" fmla="*/ 607 w 726"/>
                      <a:gd name="T7" fmla="*/ 8 h 146"/>
                      <a:gd name="T8" fmla="*/ 530 w 726"/>
                      <a:gd name="T9" fmla="*/ 15 h 146"/>
                      <a:gd name="T10" fmla="*/ 440 w 726"/>
                      <a:gd name="T11" fmla="*/ 24 h 146"/>
                      <a:gd name="T12" fmla="*/ 342 w 726"/>
                      <a:gd name="T13" fmla="*/ 35 h 146"/>
                      <a:gd name="T14" fmla="*/ 100 w 726"/>
                      <a:gd name="T15" fmla="*/ 64 h 146"/>
                      <a:gd name="T16" fmla="*/ 33 w 726"/>
                      <a:gd name="T17" fmla="*/ 76 h 146"/>
                      <a:gd name="T18" fmla="*/ 0 w 726"/>
                      <a:gd name="T19" fmla="*/ 116 h 146"/>
                      <a:gd name="T20" fmla="*/ 19 w 726"/>
                      <a:gd name="T21" fmla="*/ 146 h 146"/>
                      <a:gd name="T22" fmla="*/ 688 w 726"/>
                      <a:gd name="T23" fmla="*/ 146 h 146"/>
                      <a:gd name="T24" fmla="*/ 726 w 726"/>
                      <a:gd name="T25" fmla="*/ 73 h 146"/>
                      <a:gd name="T26" fmla="*/ 688 w 726"/>
                      <a:gd name="T27" fmla="*/ 0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6" h="146">
                        <a:moveTo>
                          <a:pt x="688" y="0"/>
                        </a:moveTo>
                        <a:cubicBezTo>
                          <a:pt x="687" y="0"/>
                          <a:pt x="687" y="0"/>
                          <a:pt x="686" y="0"/>
                        </a:cubicBezTo>
                        <a:cubicBezTo>
                          <a:pt x="678" y="1"/>
                          <a:pt x="670" y="2"/>
                          <a:pt x="661" y="3"/>
                        </a:cubicBezTo>
                        <a:cubicBezTo>
                          <a:pt x="643" y="4"/>
                          <a:pt x="625" y="6"/>
                          <a:pt x="607" y="8"/>
                        </a:cubicBezTo>
                        <a:cubicBezTo>
                          <a:pt x="581" y="10"/>
                          <a:pt x="556" y="12"/>
                          <a:pt x="530" y="15"/>
                        </a:cubicBezTo>
                        <a:cubicBezTo>
                          <a:pt x="500" y="18"/>
                          <a:pt x="470" y="21"/>
                          <a:pt x="440" y="24"/>
                        </a:cubicBezTo>
                        <a:cubicBezTo>
                          <a:pt x="407" y="27"/>
                          <a:pt x="375" y="30"/>
                          <a:pt x="342" y="35"/>
                        </a:cubicBezTo>
                        <a:cubicBezTo>
                          <a:pt x="310" y="39"/>
                          <a:pt x="148" y="55"/>
                          <a:pt x="100" y="64"/>
                        </a:cubicBezTo>
                        <a:cubicBezTo>
                          <a:pt x="78" y="67"/>
                          <a:pt x="55" y="71"/>
                          <a:pt x="33" y="76"/>
                        </a:cubicBezTo>
                        <a:cubicBezTo>
                          <a:pt x="14" y="80"/>
                          <a:pt x="0" y="92"/>
                          <a:pt x="0" y="116"/>
                        </a:cubicBezTo>
                        <a:cubicBezTo>
                          <a:pt x="0" y="130"/>
                          <a:pt x="9" y="139"/>
                          <a:pt x="19" y="146"/>
                        </a:cubicBezTo>
                        <a:cubicBezTo>
                          <a:pt x="688" y="146"/>
                          <a:pt x="688" y="146"/>
                          <a:pt x="688" y="146"/>
                        </a:cubicBezTo>
                        <a:cubicBezTo>
                          <a:pt x="709" y="146"/>
                          <a:pt x="726" y="113"/>
                          <a:pt x="726" y="73"/>
                        </a:cubicBezTo>
                        <a:cubicBezTo>
                          <a:pt x="726" y="33"/>
                          <a:pt x="709" y="0"/>
                          <a:pt x="68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2" name="Freeform 14">
                    <a:extLst>
                      <a:ext uri="{FF2B5EF4-FFF2-40B4-BE49-F238E27FC236}">
                        <a16:creationId xmlns:a16="http://schemas.microsoft.com/office/drawing/2014/main" id="{50DA3C39-0785-4DD5-94A7-C2934409B3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2" y="1658"/>
                    <a:ext cx="1776" cy="541"/>
                  </a:xfrm>
                  <a:custGeom>
                    <a:avLst/>
                    <a:gdLst>
                      <a:gd name="T0" fmla="*/ 3 w 749"/>
                      <a:gd name="T1" fmla="*/ 157 h 228"/>
                      <a:gd name="T2" fmla="*/ 49 w 749"/>
                      <a:gd name="T3" fmla="*/ 225 h 228"/>
                      <a:gd name="T4" fmla="*/ 714 w 749"/>
                      <a:gd name="T5" fmla="*/ 147 h 228"/>
                      <a:gd name="T6" fmla="*/ 745 w 749"/>
                      <a:gd name="T7" fmla="*/ 70 h 228"/>
                      <a:gd name="T8" fmla="*/ 700 w 749"/>
                      <a:gd name="T9" fmla="*/ 3 h 228"/>
                      <a:gd name="T10" fmla="*/ 35 w 749"/>
                      <a:gd name="T11" fmla="*/ 81 h 228"/>
                      <a:gd name="T12" fmla="*/ 3 w 749"/>
                      <a:gd name="T13" fmla="*/ 157 h 2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49" h="228">
                        <a:moveTo>
                          <a:pt x="3" y="157"/>
                        </a:moveTo>
                        <a:cubicBezTo>
                          <a:pt x="7" y="197"/>
                          <a:pt x="27" y="228"/>
                          <a:pt x="49" y="225"/>
                        </a:cubicBezTo>
                        <a:cubicBezTo>
                          <a:pt x="714" y="147"/>
                          <a:pt x="714" y="147"/>
                          <a:pt x="714" y="147"/>
                        </a:cubicBezTo>
                        <a:cubicBezTo>
                          <a:pt x="735" y="145"/>
                          <a:pt x="749" y="110"/>
                          <a:pt x="745" y="70"/>
                        </a:cubicBezTo>
                        <a:cubicBezTo>
                          <a:pt x="741" y="30"/>
                          <a:pt x="721" y="0"/>
                          <a:pt x="700" y="3"/>
                        </a:cubicBezTo>
                        <a:cubicBezTo>
                          <a:pt x="35" y="81"/>
                          <a:pt x="35" y="81"/>
                          <a:pt x="35" y="81"/>
                        </a:cubicBezTo>
                        <a:cubicBezTo>
                          <a:pt x="14" y="83"/>
                          <a:pt x="0" y="117"/>
                          <a:pt x="3" y="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3" name="Freeform 15">
                    <a:extLst>
                      <a:ext uri="{FF2B5EF4-FFF2-40B4-BE49-F238E27FC236}">
                        <a16:creationId xmlns:a16="http://schemas.microsoft.com/office/drawing/2014/main" id="{F08D6B9B-3DB0-4D2E-A10E-45E67EC419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6" y="2484"/>
                    <a:ext cx="1301" cy="406"/>
                  </a:xfrm>
                  <a:custGeom>
                    <a:avLst/>
                    <a:gdLst>
                      <a:gd name="T0" fmla="*/ 533 w 548"/>
                      <a:gd name="T1" fmla="*/ 0 h 171"/>
                      <a:gd name="T2" fmla="*/ 21 w 548"/>
                      <a:gd name="T3" fmla="*/ 0 h 171"/>
                      <a:gd name="T4" fmla="*/ 11 w 548"/>
                      <a:gd name="T5" fmla="*/ 20 h 171"/>
                      <a:gd name="T6" fmla="*/ 41 w 548"/>
                      <a:gd name="T7" fmla="*/ 36 h 171"/>
                      <a:gd name="T8" fmla="*/ 275 w 548"/>
                      <a:gd name="T9" fmla="*/ 171 h 171"/>
                      <a:gd name="T10" fmla="*/ 505 w 548"/>
                      <a:gd name="T11" fmla="*/ 39 h 171"/>
                      <a:gd name="T12" fmla="*/ 540 w 548"/>
                      <a:gd name="T13" fmla="*/ 20 h 171"/>
                      <a:gd name="T14" fmla="*/ 533 w 548"/>
                      <a:gd name="T15" fmla="*/ 0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8" h="171">
                        <a:moveTo>
                          <a:pt x="533" y="0"/>
                        </a:move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21" y="0"/>
                          <a:pt x="0" y="2"/>
                          <a:pt x="11" y="20"/>
                        </a:cubicBezTo>
                        <a:cubicBezTo>
                          <a:pt x="17" y="30"/>
                          <a:pt x="34" y="27"/>
                          <a:pt x="41" y="36"/>
                        </a:cubicBezTo>
                        <a:cubicBezTo>
                          <a:pt x="100" y="112"/>
                          <a:pt x="178" y="171"/>
                          <a:pt x="275" y="171"/>
                        </a:cubicBezTo>
                        <a:cubicBezTo>
                          <a:pt x="372" y="171"/>
                          <a:pt x="446" y="113"/>
                          <a:pt x="505" y="39"/>
                        </a:cubicBezTo>
                        <a:cubicBezTo>
                          <a:pt x="513" y="29"/>
                          <a:pt x="533" y="31"/>
                          <a:pt x="540" y="20"/>
                        </a:cubicBezTo>
                        <a:cubicBezTo>
                          <a:pt x="548" y="6"/>
                          <a:pt x="533" y="0"/>
                          <a:pt x="53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0E5B93DF-8074-486E-898E-8C7A899ADE3D}"/>
                  </a:ext>
                </a:extLst>
              </p:cNvPr>
              <p:cNvSpPr txBox="1"/>
              <p:nvPr/>
            </p:nvSpPr>
            <p:spPr>
              <a:xfrm>
                <a:off x="5568803" y="3576064"/>
                <a:ext cx="523875" cy="696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C</a:t>
                </a:r>
                <a:endParaRPr lang="zh-CN" altLang="en-US" sz="36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4" name="组合 283">
              <a:extLst>
                <a:ext uri="{FF2B5EF4-FFF2-40B4-BE49-F238E27FC236}">
                  <a16:creationId xmlns:a16="http://schemas.microsoft.com/office/drawing/2014/main" id="{C6AEE61E-163B-4A91-826F-EE6D0DC9809F}"/>
                </a:ext>
              </a:extLst>
            </p:cNvPr>
            <p:cNvGrpSpPr/>
            <p:nvPr/>
          </p:nvGrpSpPr>
          <p:grpSpPr>
            <a:xfrm>
              <a:off x="7503150" y="2932793"/>
              <a:ext cx="3504519" cy="1021795"/>
              <a:chOff x="5947699" y="908862"/>
              <a:chExt cx="3504519" cy="1021794"/>
            </a:xfrm>
          </p:grpSpPr>
          <p:grpSp>
            <p:nvGrpSpPr>
              <p:cNvPr id="285" name="组合 284">
                <a:extLst>
                  <a:ext uri="{FF2B5EF4-FFF2-40B4-BE49-F238E27FC236}">
                    <a16:creationId xmlns:a16="http://schemas.microsoft.com/office/drawing/2014/main" id="{F089E804-205E-405B-B686-250C11EC667D}"/>
                  </a:ext>
                </a:extLst>
              </p:cNvPr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288" name="椭圆 287">
                  <a:extLst>
                    <a:ext uri="{FF2B5EF4-FFF2-40B4-BE49-F238E27FC236}">
                      <a16:creationId xmlns:a16="http://schemas.microsoft.com/office/drawing/2014/main" id="{278A76A2-3E3F-4D9F-B278-4F6EC720C2B0}"/>
                    </a:ext>
                  </a:extLst>
                </p:cNvPr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9" name="任意多边形 139">
                  <a:extLst>
                    <a:ext uri="{FF2B5EF4-FFF2-40B4-BE49-F238E27FC236}">
                      <a16:creationId xmlns:a16="http://schemas.microsoft.com/office/drawing/2014/main" id="{2787676D-F7CA-4106-85DE-C0F8D78A27CB}"/>
                    </a:ext>
                  </a:extLst>
                </p:cNvPr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D6121AD6-6177-42AD-AB97-C3C04E38D608}"/>
                  </a:ext>
                </a:extLst>
              </p:cNvPr>
              <p:cNvSpPr txBox="1"/>
              <p:nvPr/>
            </p:nvSpPr>
            <p:spPr>
              <a:xfrm>
                <a:off x="6852147" y="908862"/>
                <a:ext cx="2027214" cy="362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>
                    <a:solidFill>
                      <a:srgbClr val="143D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音频特征提取和检索</a:t>
                </a:r>
                <a:endParaRPr lang="zh-CN" altLang="en-US" sz="1600" b="1" dirty="0">
                  <a:solidFill>
                    <a:srgbClr val="143D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CF5FC036-F2D0-4EBD-B0B8-A559B68AF1CB}"/>
                  </a:ext>
                </a:extLst>
              </p:cNvPr>
              <p:cNvSpPr txBox="1"/>
              <p:nvPr/>
            </p:nvSpPr>
            <p:spPr>
              <a:xfrm>
                <a:off x="6554126" y="1343187"/>
                <a:ext cx="2898092" cy="587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入耳检测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生理特征检测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37" name="wifi-signal-tower_15924">
              <a:extLst>
                <a:ext uri="{FF2B5EF4-FFF2-40B4-BE49-F238E27FC236}">
                  <a16:creationId xmlns:a16="http://schemas.microsoft.com/office/drawing/2014/main" id="{3A2678A7-9A0E-4A3E-8D76-6CDD4969874F}"/>
                </a:ext>
              </a:extLst>
            </p:cNvPr>
            <p:cNvSpPr/>
            <p:nvPr/>
          </p:nvSpPr>
          <p:spPr>
            <a:xfrm>
              <a:off x="8075783" y="2901913"/>
              <a:ext cx="349634" cy="417103"/>
            </a:xfrm>
            <a:custGeom>
              <a:avLst/>
              <a:gdLst>
                <a:gd name="T0" fmla="*/ 371 w 437"/>
                <a:gd name="T1" fmla="*/ 239 h 473"/>
                <a:gd name="T2" fmla="*/ 354 w 437"/>
                <a:gd name="T3" fmla="*/ 222 h 473"/>
                <a:gd name="T4" fmla="*/ 354 w 437"/>
                <a:gd name="T5" fmla="*/ 17 h 473"/>
                <a:gd name="T6" fmla="*/ 371 w 437"/>
                <a:gd name="T7" fmla="*/ 0 h 473"/>
                <a:gd name="T8" fmla="*/ 371 w 437"/>
                <a:gd name="T9" fmla="*/ 239 h 473"/>
                <a:gd name="T10" fmla="*/ 324 w 437"/>
                <a:gd name="T11" fmla="*/ 192 h 473"/>
                <a:gd name="T12" fmla="*/ 341 w 437"/>
                <a:gd name="T13" fmla="*/ 209 h 473"/>
                <a:gd name="T14" fmla="*/ 341 w 437"/>
                <a:gd name="T15" fmla="*/ 30 h 473"/>
                <a:gd name="T16" fmla="*/ 324 w 437"/>
                <a:gd name="T17" fmla="*/ 47 h 473"/>
                <a:gd name="T18" fmla="*/ 324 w 437"/>
                <a:gd name="T19" fmla="*/ 192 h 473"/>
                <a:gd name="T20" fmla="*/ 310 w 437"/>
                <a:gd name="T21" fmla="*/ 178 h 473"/>
                <a:gd name="T22" fmla="*/ 310 w 437"/>
                <a:gd name="T23" fmla="*/ 61 h 473"/>
                <a:gd name="T24" fmla="*/ 293 w 437"/>
                <a:gd name="T25" fmla="*/ 78 h 473"/>
                <a:gd name="T26" fmla="*/ 293 w 437"/>
                <a:gd name="T27" fmla="*/ 161 h 473"/>
                <a:gd name="T28" fmla="*/ 310 w 437"/>
                <a:gd name="T29" fmla="*/ 178 h 473"/>
                <a:gd name="T30" fmla="*/ 83 w 437"/>
                <a:gd name="T31" fmla="*/ 17 h 473"/>
                <a:gd name="T32" fmla="*/ 66 w 437"/>
                <a:gd name="T33" fmla="*/ 0 h 473"/>
                <a:gd name="T34" fmla="*/ 66 w 437"/>
                <a:gd name="T35" fmla="*/ 239 h 473"/>
                <a:gd name="T36" fmla="*/ 83 w 437"/>
                <a:gd name="T37" fmla="*/ 222 h 473"/>
                <a:gd name="T38" fmla="*/ 83 w 437"/>
                <a:gd name="T39" fmla="*/ 17 h 473"/>
                <a:gd name="T40" fmla="*/ 96 w 437"/>
                <a:gd name="T41" fmla="*/ 209 h 473"/>
                <a:gd name="T42" fmla="*/ 113 w 437"/>
                <a:gd name="T43" fmla="*/ 192 h 473"/>
                <a:gd name="T44" fmla="*/ 113 w 437"/>
                <a:gd name="T45" fmla="*/ 47 h 473"/>
                <a:gd name="T46" fmla="*/ 96 w 437"/>
                <a:gd name="T47" fmla="*/ 30 h 473"/>
                <a:gd name="T48" fmla="*/ 96 w 437"/>
                <a:gd name="T49" fmla="*/ 209 h 473"/>
                <a:gd name="T50" fmla="*/ 127 w 437"/>
                <a:gd name="T51" fmla="*/ 178 h 473"/>
                <a:gd name="T52" fmla="*/ 144 w 437"/>
                <a:gd name="T53" fmla="*/ 161 h 473"/>
                <a:gd name="T54" fmla="*/ 144 w 437"/>
                <a:gd name="T55" fmla="*/ 78 h 473"/>
                <a:gd name="T56" fmla="*/ 127 w 437"/>
                <a:gd name="T57" fmla="*/ 61 h 473"/>
                <a:gd name="T58" fmla="*/ 127 w 437"/>
                <a:gd name="T59" fmla="*/ 178 h 473"/>
                <a:gd name="T60" fmla="*/ 318 w 437"/>
                <a:gd name="T61" fmla="*/ 422 h 473"/>
                <a:gd name="T62" fmla="*/ 258 w 437"/>
                <a:gd name="T63" fmla="*/ 422 h 473"/>
                <a:gd name="T64" fmla="*/ 223 w 437"/>
                <a:gd name="T65" fmla="*/ 165 h 473"/>
                <a:gd name="T66" fmla="*/ 252 w 437"/>
                <a:gd name="T67" fmla="*/ 132 h 473"/>
                <a:gd name="T68" fmla="*/ 218 w 437"/>
                <a:gd name="T69" fmla="*/ 98 h 473"/>
                <a:gd name="T70" fmla="*/ 185 w 437"/>
                <a:gd name="T71" fmla="*/ 132 h 473"/>
                <a:gd name="T72" fmla="*/ 214 w 437"/>
                <a:gd name="T73" fmla="*/ 165 h 473"/>
                <a:gd name="T74" fmla="*/ 179 w 437"/>
                <a:gd name="T75" fmla="*/ 422 h 473"/>
                <a:gd name="T76" fmla="*/ 119 w 437"/>
                <a:gd name="T77" fmla="*/ 422 h 473"/>
                <a:gd name="T78" fmla="*/ 94 w 437"/>
                <a:gd name="T79" fmla="*/ 447 h 473"/>
                <a:gd name="T80" fmla="*/ 119 w 437"/>
                <a:gd name="T81" fmla="*/ 473 h 473"/>
                <a:gd name="T82" fmla="*/ 318 w 437"/>
                <a:gd name="T83" fmla="*/ 473 h 473"/>
                <a:gd name="T84" fmla="*/ 343 w 437"/>
                <a:gd name="T85" fmla="*/ 447 h 473"/>
                <a:gd name="T86" fmla="*/ 318 w 437"/>
                <a:gd name="T87" fmla="*/ 42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7" h="473">
                  <a:moveTo>
                    <a:pt x="371" y="239"/>
                  </a:moveTo>
                  <a:lnTo>
                    <a:pt x="354" y="222"/>
                  </a:lnTo>
                  <a:cubicBezTo>
                    <a:pt x="410" y="165"/>
                    <a:pt x="410" y="74"/>
                    <a:pt x="354" y="17"/>
                  </a:cubicBezTo>
                  <a:lnTo>
                    <a:pt x="371" y="0"/>
                  </a:lnTo>
                  <a:cubicBezTo>
                    <a:pt x="437" y="66"/>
                    <a:pt x="437" y="173"/>
                    <a:pt x="371" y="239"/>
                  </a:cubicBezTo>
                  <a:close/>
                  <a:moveTo>
                    <a:pt x="324" y="192"/>
                  </a:moveTo>
                  <a:lnTo>
                    <a:pt x="341" y="209"/>
                  </a:lnTo>
                  <a:cubicBezTo>
                    <a:pt x="390" y="160"/>
                    <a:pt x="390" y="79"/>
                    <a:pt x="341" y="30"/>
                  </a:cubicBezTo>
                  <a:lnTo>
                    <a:pt x="324" y="47"/>
                  </a:lnTo>
                  <a:cubicBezTo>
                    <a:pt x="364" y="87"/>
                    <a:pt x="364" y="152"/>
                    <a:pt x="324" y="192"/>
                  </a:cubicBezTo>
                  <a:close/>
                  <a:moveTo>
                    <a:pt x="310" y="178"/>
                  </a:moveTo>
                  <a:cubicBezTo>
                    <a:pt x="343" y="146"/>
                    <a:pt x="343" y="93"/>
                    <a:pt x="310" y="61"/>
                  </a:cubicBezTo>
                  <a:lnTo>
                    <a:pt x="293" y="78"/>
                  </a:lnTo>
                  <a:cubicBezTo>
                    <a:pt x="316" y="101"/>
                    <a:pt x="316" y="138"/>
                    <a:pt x="293" y="161"/>
                  </a:cubicBezTo>
                  <a:lnTo>
                    <a:pt x="310" y="178"/>
                  </a:lnTo>
                  <a:close/>
                  <a:moveTo>
                    <a:pt x="83" y="17"/>
                  </a:moveTo>
                  <a:lnTo>
                    <a:pt x="66" y="0"/>
                  </a:lnTo>
                  <a:cubicBezTo>
                    <a:pt x="0" y="66"/>
                    <a:pt x="0" y="173"/>
                    <a:pt x="66" y="239"/>
                  </a:cubicBezTo>
                  <a:lnTo>
                    <a:pt x="83" y="222"/>
                  </a:lnTo>
                  <a:cubicBezTo>
                    <a:pt x="27" y="165"/>
                    <a:pt x="27" y="74"/>
                    <a:pt x="83" y="17"/>
                  </a:cubicBezTo>
                  <a:close/>
                  <a:moveTo>
                    <a:pt x="96" y="209"/>
                  </a:moveTo>
                  <a:lnTo>
                    <a:pt x="113" y="192"/>
                  </a:lnTo>
                  <a:cubicBezTo>
                    <a:pt x="73" y="152"/>
                    <a:pt x="73" y="87"/>
                    <a:pt x="113" y="47"/>
                  </a:cubicBezTo>
                  <a:lnTo>
                    <a:pt x="96" y="30"/>
                  </a:lnTo>
                  <a:cubicBezTo>
                    <a:pt x="46" y="79"/>
                    <a:pt x="46" y="160"/>
                    <a:pt x="96" y="209"/>
                  </a:cubicBezTo>
                  <a:close/>
                  <a:moveTo>
                    <a:pt x="127" y="178"/>
                  </a:moveTo>
                  <a:lnTo>
                    <a:pt x="144" y="161"/>
                  </a:lnTo>
                  <a:cubicBezTo>
                    <a:pt x="121" y="138"/>
                    <a:pt x="121" y="101"/>
                    <a:pt x="144" y="78"/>
                  </a:cubicBezTo>
                  <a:lnTo>
                    <a:pt x="127" y="61"/>
                  </a:lnTo>
                  <a:cubicBezTo>
                    <a:pt x="94" y="93"/>
                    <a:pt x="94" y="146"/>
                    <a:pt x="127" y="178"/>
                  </a:cubicBezTo>
                  <a:close/>
                  <a:moveTo>
                    <a:pt x="318" y="422"/>
                  </a:moveTo>
                  <a:lnTo>
                    <a:pt x="258" y="422"/>
                  </a:lnTo>
                  <a:lnTo>
                    <a:pt x="223" y="165"/>
                  </a:lnTo>
                  <a:cubicBezTo>
                    <a:pt x="239" y="163"/>
                    <a:pt x="252" y="149"/>
                    <a:pt x="252" y="132"/>
                  </a:cubicBezTo>
                  <a:cubicBezTo>
                    <a:pt x="252" y="113"/>
                    <a:pt x="237" y="98"/>
                    <a:pt x="218" y="98"/>
                  </a:cubicBezTo>
                  <a:cubicBezTo>
                    <a:pt x="200" y="98"/>
                    <a:pt x="185" y="113"/>
                    <a:pt x="185" y="132"/>
                  </a:cubicBezTo>
                  <a:cubicBezTo>
                    <a:pt x="185" y="149"/>
                    <a:pt x="198" y="163"/>
                    <a:pt x="214" y="165"/>
                  </a:cubicBezTo>
                  <a:lnTo>
                    <a:pt x="179" y="422"/>
                  </a:lnTo>
                  <a:lnTo>
                    <a:pt x="119" y="422"/>
                  </a:lnTo>
                  <a:cubicBezTo>
                    <a:pt x="105" y="422"/>
                    <a:pt x="94" y="433"/>
                    <a:pt x="94" y="447"/>
                  </a:cubicBezTo>
                  <a:cubicBezTo>
                    <a:pt x="94" y="461"/>
                    <a:pt x="105" y="473"/>
                    <a:pt x="119" y="473"/>
                  </a:cubicBezTo>
                  <a:lnTo>
                    <a:pt x="318" y="473"/>
                  </a:lnTo>
                  <a:cubicBezTo>
                    <a:pt x="332" y="473"/>
                    <a:pt x="343" y="461"/>
                    <a:pt x="343" y="447"/>
                  </a:cubicBezTo>
                  <a:cubicBezTo>
                    <a:pt x="343" y="433"/>
                    <a:pt x="332" y="422"/>
                    <a:pt x="318" y="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E4ADE0-376F-4746-B27D-8CD5EEC805DC}"/>
              </a:ext>
            </a:extLst>
          </p:cNvPr>
          <p:cNvGrpSpPr/>
          <p:nvPr/>
        </p:nvGrpSpPr>
        <p:grpSpPr>
          <a:xfrm>
            <a:off x="8041232" y="4732526"/>
            <a:ext cx="3341606" cy="1659930"/>
            <a:chOff x="8041232" y="4427728"/>
            <a:chExt cx="3341606" cy="1659930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E5C051F9-872B-48C0-9100-DD3F1728488B}"/>
                </a:ext>
              </a:extLst>
            </p:cNvPr>
            <p:cNvGrpSpPr/>
            <p:nvPr/>
          </p:nvGrpSpPr>
          <p:grpSpPr>
            <a:xfrm>
              <a:off x="8041232" y="4974170"/>
              <a:ext cx="732107" cy="1113488"/>
              <a:chOff x="5456550" y="3495241"/>
              <a:chExt cx="732107" cy="1113488"/>
            </a:xfrm>
            <a:solidFill>
              <a:srgbClr val="4472C4"/>
            </a:solidFill>
          </p:grpSpPr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8B678E64-0DB2-4CD3-9AF9-BED184C0CF51}"/>
                  </a:ext>
                </a:extLst>
              </p:cNvPr>
              <p:cNvGrpSpPr/>
              <p:nvPr/>
            </p:nvGrpSpPr>
            <p:grpSpPr>
              <a:xfrm>
                <a:off x="5456550" y="3495241"/>
                <a:ext cx="732107" cy="1113488"/>
                <a:chOff x="2174876" y="1390651"/>
                <a:chExt cx="2584450" cy="3930786"/>
              </a:xfrm>
              <a:grpFill/>
              <a:effectLst>
                <a:outerShdw blurRad="76200" dist="38100" dir="2700000" algn="tl" rotWithShape="0">
                  <a:prstClr val="black">
                    <a:alpha val="24000"/>
                  </a:prstClr>
                </a:outerShdw>
              </a:effectLst>
            </p:grpSpPr>
            <p:sp>
              <p:nvSpPr>
                <p:cNvPr id="152" name="Freeform 121">
                  <a:extLst>
                    <a:ext uri="{FF2B5EF4-FFF2-40B4-BE49-F238E27FC236}">
                      <a16:creationId xmlns:a16="http://schemas.microsoft.com/office/drawing/2014/main" id="{68B09542-1EA9-4242-80CE-BBA28C63DE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174876" y="1390651"/>
                  <a:ext cx="2584450" cy="3135313"/>
                </a:xfrm>
                <a:custGeom>
                  <a:avLst/>
                  <a:gdLst>
                    <a:gd name="T0" fmla="*/ 880 w 2160"/>
                    <a:gd name="T1" fmla="*/ 2621 h 2621"/>
                    <a:gd name="T2" fmla="*/ 689 w 2160"/>
                    <a:gd name="T3" fmla="*/ 2482 h 2621"/>
                    <a:gd name="T4" fmla="*/ 692 w 2160"/>
                    <a:gd name="T5" fmla="*/ 2442 h 2621"/>
                    <a:gd name="T6" fmla="*/ 677 w 2160"/>
                    <a:gd name="T7" fmla="*/ 2401 h 2621"/>
                    <a:gd name="T8" fmla="*/ 436 w 2160"/>
                    <a:gd name="T9" fmla="*/ 2014 h 2621"/>
                    <a:gd name="T10" fmla="*/ 246 w 2160"/>
                    <a:gd name="T11" fmla="*/ 1813 h 2621"/>
                    <a:gd name="T12" fmla="*/ 3 w 2160"/>
                    <a:gd name="T13" fmla="*/ 1196 h 2621"/>
                    <a:gd name="T14" fmla="*/ 6 w 2160"/>
                    <a:gd name="T15" fmla="*/ 1035 h 2621"/>
                    <a:gd name="T16" fmla="*/ 338 w 2160"/>
                    <a:gd name="T17" fmla="*/ 303 h 2621"/>
                    <a:gd name="T18" fmla="*/ 1822 w 2160"/>
                    <a:gd name="T19" fmla="*/ 303 h 2621"/>
                    <a:gd name="T20" fmla="*/ 2155 w 2160"/>
                    <a:gd name="T21" fmla="*/ 1035 h 2621"/>
                    <a:gd name="T22" fmla="*/ 2157 w 2160"/>
                    <a:gd name="T23" fmla="*/ 1196 h 2621"/>
                    <a:gd name="T24" fmla="*/ 1914 w 2160"/>
                    <a:gd name="T25" fmla="*/ 1813 h 2621"/>
                    <a:gd name="T26" fmla="*/ 1724 w 2160"/>
                    <a:gd name="T27" fmla="*/ 2014 h 2621"/>
                    <a:gd name="T28" fmla="*/ 1483 w 2160"/>
                    <a:gd name="T29" fmla="*/ 2401 h 2621"/>
                    <a:gd name="T30" fmla="*/ 1469 w 2160"/>
                    <a:gd name="T31" fmla="*/ 2442 h 2621"/>
                    <a:gd name="T32" fmla="*/ 1472 w 2160"/>
                    <a:gd name="T33" fmla="*/ 2482 h 2621"/>
                    <a:gd name="T34" fmla="*/ 1280 w 2160"/>
                    <a:gd name="T35" fmla="*/ 2621 h 2621"/>
                    <a:gd name="T36" fmla="*/ 1280 w 2160"/>
                    <a:gd name="T37" fmla="*/ 2466 h 2621"/>
                    <a:gd name="T38" fmla="*/ 1332 w 2160"/>
                    <a:gd name="T39" fmla="*/ 2364 h 2621"/>
                    <a:gd name="T40" fmla="*/ 1455 w 2160"/>
                    <a:gd name="T41" fmla="*/ 2088 h 2621"/>
                    <a:gd name="T42" fmla="*/ 1670 w 2160"/>
                    <a:gd name="T43" fmla="*/ 1852 h 2621"/>
                    <a:gd name="T44" fmla="*/ 1981 w 2160"/>
                    <a:gd name="T45" fmla="*/ 1319 h 2621"/>
                    <a:gd name="T46" fmla="*/ 2003 w 2160"/>
                    <a:gd name="T47" fmla="*/ 1183 h 2621"/>
                    <a:gd name="T48" fmla="*/ 2000 w 2160"/>
                    <a:gd name="T49" fmla="*/ 1046 h 2621"/>
                    <a:gd name="T50" fmla="*/ 161 w 2160"/>
                    <a:gd name="T51" fmla="*/ 1046 h 2621"/>
                    <a:gd name="T52" fmla="*/ 156 w 2160"/>
                    <a:gd name="T53" fmla="*/ 1127 h 2621"/>
                    <a:gd name="T54" fmla="*/ 179 w 2160"/>
                    <a:gd name="T55" fmla="*/ 1316 h 2621"/>
                    <a:gd name="T56" fmla="*/ 367 w 2160"/>
                    <a:gd name="T57" fmla="*/ 1716 h 2621"/>
                    <a:gd name="T58" fmla="*/ 542 w 2160"/>
                    <a:gd name="T59" fmla="*/ 1901 h 2621"/>
                    <a:gd name="T60" fmla="*/ 824 w 2160"/>
                    <a:gd name="T61" fmla="*/ 2350 h 2621"/>
                    <a:gd name="T62" fmla="*/ 843 w 2160"/>
                    <a:gd name="T63" fmla="*/ 2411 h 2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160" h="2621">
                      <a:moveTo>
                        <a:pt x="1280" y="2621"/>
                      </a:moveTo>
                      <a:cubicBezTo>
                        <a:pt x="880" y="2621"/>
                        <a:pt x="880" y="2621"/>
                        <a:pt x="880" y="2621"/>
                      </a:cubicBezTo>
                      <a:cubicBezTo>
                        <a:pt x="847" y="2621"/>
                        <a:pt x="808" y="2619"/>
                        <a:pt x="771" y="2602"/>
                      </a:cubicBezTo>
                      <a:cubicBezTo>
                        <a:pt x="720" y="2578"/>
                        <a:pt x="690" y="2533"/>
                        <a:pt x="689" y="2482"/>
                      </a:cubicBezTo>
                      <a:cubicBezTo>
                        <a:pt x="688" y="2469"/>
                        <a:pt x="690" y="2458"/>
                        <a:pt x="691" y="2450"/>
                      </a:cubicBezTo>
                      <a:cubicBezTo>
                        <a:pt x="691" y="2447"/>
                        <a:pt x="692" y="2444"/>
                        <a:pt x="692" y="2442"/>
                      </a:cubicBezTo>
                      <a:cubicBezTo>
                        <a:pt x="690" y="2436"/>
                        <a:pt x="687" y="2427"/>
                        <a:pt x="684" y="2419"/>
                      </a:cubicBezTo>
                      <a:cubicBezTo>
                        <a:pt x="682" y="2413"/>
                        <a:pt x="679" y="2407"/>
                        <a:pt x="677" y="2401"/>
                      </a:cubicBezTo>
                      <a:cubicBezTo>
                        <a:pt x="646" y="2309"/>
                        <a:pt x="611" y="2233"/>
                        <a:pt x="572" y="2168"/>
                      </a:cubicBezTo>
                      <a:cubicBezTo>
                        <a:pt x="536" y="2107"/>
                        <a:pt x="490" y="2064"/>
                        <a:pt x="436" y="2014"/>
                      </a:cubicBezTo>
                      <a:cubicBezTo>
                        <a:pt x="418" y="1997"/>
                        <a:pt x="400" y="1980"/>
                        <a:pt x="382" y="1962"/>
                      </a:cubicBezTo>
                      <a:cubicBezTo>
                        <a:pt x="328" y="1909"/>
                        <a:pt x="284" y="1860"/>
                        <a:pt x="246" y="1813"/>
                      </a:cubicBezTo>
                      <a:cubicBezTo>
                        <a:pt x="134" y="1674"/>
                        <a:pt x="60" y="1518"/>
                        <a:pt x="28" y="1349"/>
                      </a:cubicBezTo>
                      <a:cubicBezTo>
                        <a:pt x="16" y="1299"/>
                        <a:pt x="8" y="1247"/>
                        <a:pt x="3" y="1196"/>
                      </a:cubicBezTo>
                      <a:cubicBezTo>
                        <a:pt x="3" y="1193"/>
                        <a:pt x="3" y="1193"/>
                        <a:pt x="3" y="1193"/>
                      </a:cubicBezTo>
                      <a:cubicBezTo>
                        <a:pt x="0" y="1138"/>
                        <a:pt x="1" y="1085"/>
                        <a:pt x="6" y="1035"/>
                      </a:cubicBezTo>
                      <a:cubicBezTo>
                        <a:pt x="7" y="1025"/>
                        <a:pt x="7" y="1025"/>
                        <a:pt x="7" y="1025"/>
                      </a:cubicBezTo>
                      <a:cubicBezTo>
                        <a:pt x="24" y="750"/>
                        <a:pt x="141" y="494"/>
                        <a:pt x="338" y="303"/>
                      </a:cubicBezTo>
                      <a:cubicBezTo>
                        <a:pt x="539" y="107"/>
                        <a:pt x="803" y="0"/>
                        <a:pt x="1080" y="0"/>
                      </a:cubicBezTo>
                      <a:cubicBezTo>
                        <a:pt x="1358" y="0"/>
                        <a:pt x="1621" y="107"/>
                        <a:pt x="1822" y="303"/>
                      </a:cubicBezTo>
                      <a:cubicBezTo>
                        <a:pt x="2020" y="494"/>
                        <a:pt x="2137" y="751"/>
                        <a:pt x="2154" y="1027"/>
                      </a:cubicBezTo>
                      <a:cubicBezTo>
                        <a:pt x="2155" y="1035"/>
                        <a:pt x="2155" y="1035"/>
                        <a:pt x="2155" y="1035"/>
                      </a:cubicBezTo>
                      <a:cubicBezTo>
                        <a:pt x="2159" y="1085"/>
                        <a:pt x="2160" y="1138"/>
                        <a:pt x="2158" y="1193"/>
                      </a:cubicBezTo>
                      <a:cubicBezTo>
                        <a:pt x="2157" y="1196"/>
                        <a:pt x="2157" y="1196"/>
                        <a:pt x="2157" y="1196"/>
                      </a:cubicBezTo>
                      <a:cubicBezTo>
                        <a:pt x="2153" y="1247"/>
                        <a:pt x="2144" y="1299"/>
                        <a:pt x="2133" y="1349"/>
                      </a:cubicBezTo>
                      <a:cubicBezTo>
                        <a:pt x="2100" y="1518"/>
                        <a:pt x="2027" y="1674"/>
                        <a:pt x="1914" y="1813"/>
                      </a:cubicBezTo>
                      <a:cubicBezTo>
                        <a:pt x="1877" y="1860"/>
                        <a:pt x="1832" y="1909"/>
                        <a:pt x="1779" y="1962"/>
                      </a:cubicBezTo>
                      <a:cubicBezTo>
                        <a:pt x="1760" y="1980"/>
                        <a:pt x="1742" y="1997"/>
                        <a:pt x="1724" y="2014"/>
                      </a:cubicBezTo>
                      <a:cubicBezTo>
                        <a:pt x="1670" y="2064"/>
                        <a:pt x="1624" y="2107"/>
                        <a:pt x="1588" y="2168"/>
                      </a:cubicBezTo>
                      <a:cubicBezTo>
                        <a:pt x="1549" y="2233"/>
                        <a:pt x="1515" y="2309"/>
                        <a:pt x="1483" y="2401"/>
                      </a:cubicBezTo>
                      <a:cubicBezTo>
                        <a:pt x="1481" y="2407"/>
                        <a:pt x="1479" y="2413"/>
                        <a:pt x="1476" y="2419"/>
                      </a:cubicBezTo>
                      <a:cubicBezTo>
                        <a:pt x="1473" y="2427"/>
                        <a:pt x="1470" y="2436"/>
                        <a:pt x="1469" y="2442"/>
                      </a:cubicBezTo>
                      <a:cubicBezTo>
                        <a:pt x="1469" y="2444"/>
                        <a:pt x="1469" y="2447"/>
                        <a:pt x="1470" y="2450"/>
                      </a:cubicBezTo>
                      <a:cubicBezTo>
                        <a:pt x="1470" y="2458"/>
                        <a:pt x="1472" y="2469"/>
                        <a:pt x="1472" y="2482"/>
                      </a:cubicBezTo>
                      <a:cubicBezTo>
                        <a:pt x="1471" y="2533"/>
                        <a:pt x="1440" y="2578"/>
                        <a:pt x="1389" y="2602"/>
                      </a:cubicBezTo>
                      <a:cubicBezTo>
                        <a:pt x="1352" y="2619"/>
                        <a:pt x="1313" y="2621"/>
                        <a:pt x="1280" y="2621"/>
                      </a:cubicBezTo>
                      <a:close/>
                      <a:moveTo>
                        <a:pt x="880" y="2466"/>
                      </a:moveTo>
                      <a:cubicBezTo>
                        <a:pt x="1280" y="2466"/>
                        <a:pt x="1280" y="2466"/>
                        <a:pt x="1280" y="2466"/>
                      </a:cubicBezTo>
                      <a:cubicBezTo>
                        <a:pt x="1286" y="2466"/>
                        <a:pt x="1312" y="2432"/>
                        <a:pt x="1317" y="2411"/>
                      </a:cubicBezTo>
                      <a:cubicBezTo>
                        <a:pt x="1321" y="2392"/>
                        <a:pt x="1327" y="2376"/>
                        <a:pt x="1332" y="2364"/>
                      </a:cubicBezTo>
                      <a:cubicBezTo>
                        <a:pt x="1333" y="2359"/>
                        <a:pt x="1335" y="2355"/>
                        <a:pt x="1337" y="2350"/>
                      </a:cubicBezTo>
                      <a:cubicBezTo>
                        <a:pt x="1372" y="2249"/>
                        <a:pt x="1411" y="2163"/>
                        <a:pt x="1455" y="2088"/>
                      </a:cubicBezTo>
                      <a:cubicBezTo>
                        <a:pt x="1502" y="2009"/>
                        <a:pt x="1561" y="1954"/>
                        <a:pt x="1618" y="1901"/>
                      </a:cubicBezTo>
                      <a:cubicBezTo>
                        <a:pt x="1635" y="1885"/>
                        <a:pt x="1653" y="1868"/>
                        <a:pt x="1670" y="1852"/>
                      </a:cubicBezTo>
                      <a:cubicBezTo>
                        <a:pt x="1719" y="1803"/>
                        <a:pt x="1760" y="1758"/>
                        <a:pt x="1794" y="1716"/>
                      </a:cubicBezTo>
                      <a:cubicBezTo>
                        <a:pt x="1890" y="1596"/>
                        <a:pt x="1953" y="1463"/>
                        <a:pt x="1981" y="1319"/>
                      </a:cubicBezTo>
                      <a:cubicBezTo>
                        <a:pt x="1981" y="1316"/>
                        <a:pt x="1981" y="1316"/>
                        <a:pt x="1981" y="1316"/>
                      </a:cubicBezTo>
                      <a:cubicBezTo>
                        <a:pt x="1992" y="1272"/>
                        <a:pt x="1999" y="1228"/>
                        <a:pt x="2003" y="1183"/>
                      </a:cubicBezTo>
                      <a:cubicBezTo>
                        <a:pt x="2004" y="1164"/>
                        <a:pt x="2004" y="1145"/>
                        <a:pt x="2004" y="1127"/>
                      </a:cubicBezTo>
                      <a:cubicBezTo>
                        <a:pt x="2000" y="1046"/>
                        <a:pt x="2000" y="1046"/>
                        <a:pt x="2000" y="1046"/>
                      </a:cubicBezTo>
                      <a:cubicBezTo>
                        <a:pt x="1975" y="546"/>
                        <a:pt x="1571" y="155"/>
                        <a:pt x="1080" y="155"/>
                      </a:cubicBezTo>
                      <a:cubicBezTo>
                        <a:pt x="590" y="155"/>
                        <a:pt x="186" y="546"/>
                        <a:pt x="161" y="1046"/>
                      </a:cubicBezTo>
                      <a:cubicBezTo>
                        <a:pt x="157" y="1127"/>
                        <a:pt x="157" y="1127"/>
                        <a:pt x="157" y="1127"/>
                      </a:cubicBezTo>
                      <a:cubicBezTo>
                        <a:pt x="156" y="1127"/>
                        <a:pt x="156" y="1127"/>
                        <a:pt x="156" y="1127"/>
                      </a:cubicBezTo>
                      <a:cubicBezTo>
                        <a:pt x="156" y="1145"/>
                        <a:pt x="156" y="1164"/>
                        <a:pt x="157" y="1183"/>
                      </a:cubicBezTo>
                      <a:cubicBezTo>
                        <a:pt x="162" y="1228"/>
                        <a:pt x="169" y="1272"/>
                        <a:pt x="179" y="1316"/>
                      </a:cubicBezTo>
                      <a:cubicBezTo>
                        <a:pt x="179" y="1319"/>
                        <a:pt x="179" y="1319"/>
                        <a:pt x="179" y="1319"/>
                      </a:cubicBezTo>
                      <a:cubicBezTo>
                        <a:pt x="207" y="1463"/>
                        <a:pt x="270" y="1596"/>
                        <a:pt x="367" y="1716"/>
                      </a:cubicBezTo>
                      <a:cubicBezTo>
                        <a:pt x="401" y="1758"/>
                        <a:pt x="441" y="1803"/>
                        <a:pt x="491" y="1852"/>
                      </a:cubicBezTo>
                      <a:cubicBezTo>
                        <a:pt x="508" y="1868"/>
                        <a:pt x="525" y="1885"/>
                        <a:pt x="542" y="1901"/>
                      </a:cubicBezTo>
                      <a:cubicBezTo>
                        <a:pt x="599" y="1954"/>
                        <a:pt x="658" y="2009"/>
                        <a:pt x="705" y="2088"/>
                      </a:cubicBezTo>
                      <a:cubicBezTo>
                        <a:pt x="750" y="2163"/>
                        <a:pt x="788" y="2249"/>
                        <a:pt x="824" y="2350"/>
                      </a:cubicBezTo>
                      <a:cubicBezTo>
                        <a:pt x="825" y="2355"/>
                        <a:pt x="827" y="2359"/>
                        <a:pt x="829" y="2363"/>
                      </a:cubicBezTo>
                      <a:cubicBezTo>
                        <a:pt x="834" y="2376"/>
                        <a:pt x="840" y="2392"/>
                        <a:pt x="843" y="2411"/>
                      </a:cubicBezTo>
                      <a:cubicBezTo>
                        <a:pt x="848" y="2432"/>
                        <a:pt x="874" y="2466"/>
                        <a:pt x="880" y="24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152400" dist="635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lnSpc>
                      <a:spcPct val="120000"/>
                    </a:lnSpc>
                  </a:pPr>
                  <a:endParaRPr lang="zh-CN" altLang="en-US" sz="135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153" name="Group 11">
                  <a:extLst>
                    <a:ext uri="{FF2B5EF4-FFF2-40B4-BE49-F238E27FC236}">
                      <a16:creationId xmlns:a16="http://schemas.microsoft.com/office/drawing/2014/main" id="{4B4285EC-E290-417A-9682-3C04CF0A012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018271" y="4583942"/>
                  <a:ext cx="898348" cy="737495"/>
                  <a:chOff x="2952" y="1432"/>
                  <a:chExt cx="1776" cy="1458"/>
                </a:xfrm>
                <a:grpFill/>
                <a:effectLst>
                  <a:outerShdw blurRad="127000" dist="63500" dir="2700000" algn="tl" rotWithShape="0">
                    <a:prstClr val="black">
                      <a:alpha val="25000"/>
                    </a:prstClr>
                  </a:outerShdw>
                </a:effectLst>
              </p:grpSpPr>
              <p:sp>
                <p:nvSpPr>
                  <p:cNvPr id="154" name="Freeform 12">
                    <a:extLst>
                      <a:ext uri="{FF2B5EF4-FFF2-40B4-BE49-F238E27FC236}">
                        <a16:creationId xmlns:a16="http://schemas.microsoft.com/office/drawing/2014/main" id="{7D51E828-71DF-4BFE-AE0D-F584564D6B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1432"/>
                    <a:ext cx="1722" cy="345"/>
                  </a:xfrm>
                  <a:custGeom>
                    <a:avLst/>
                    <a:gdLst>
                      <a:gd name="T0" fmla="*/ 40 w 726"/>
                      <a:gd name="T1" fmla="*/ 145 h 145"/>
                      <a:gd name="T2" fmla="*/ 65 w 726"/>
                      <a:gd name="T3" fmla="*/ 143 h 145"/>
                      <a:gd name="T4" fmla="*/ 119 w 726"/>
                      <a:gd name="T5" fmla="*/ 138 h 145"/>
                      <a:gd name="T6" fmla="*/ 196 w 726"/>
                      <a:gd name="T7" fmla="*/ 131 h 145"/>
                      <a:gd name="T8" fmla="*/ 286 w 726"/>
                      <a:gd name="T9" fmla="*/ 121 h 145"/>
                      <a:gd name="T10" fmla="*/ 384 w 726"/>
                      <a:gd name="T11" fmla="*/ 111 h 145"/>
                      <a:gd name="T12" fmla="*/ 627 w 726"/>
                      <a:gd name="T13" fmla="*/ 82 h 145"/>
                      <a:gd name="T14" fmla="*/ 693 w 726"/>
                      <a:gd name="T15" fmla="*/ 70 h 145"/>
                      <a:gd name="T16" fmla="*/ 726 w 726"/>
                      <a:gd name="T17" fmla="*/ 29 h 145"/>
                      <a:gd name="T18" fmla="*/ 707 w 726"/>
                      <a:gd name="T19" fmla="*/ 0 h 145"/>
                      <a:gd name="T20" fmla="*/ 38 w 726"/>
                      <a:gd name="T21" fmla="*/ 0 h 145"/>
                      <a:gd name="T22" fmla="*/ 0 w 726"/>
                      <a:gd name="T23" fmla="*/ 73 h 145"/>
                      <a:gd name="T24" fmla="*/ 38 w 726"/>
                      <a:gd name="T25" fmla="*/ 145 h 145"/>
                      <a:gd name="T26" fmla="*/ 40 w 726"/>
                      <a:gd name="T27" fmla="*/ 145 h 1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6" h="145">
                        <a:moveTo>
                          <a:pt x="40" y="145"/>
                        </a:moveTo>
                        <a:cubicBezTo>
                          <a:pt x="48" y="144"/>
                          <a:pt x="57" y="144"/>
                          <a:pt x="65" y="143"/>
                        </a:cubicBezTo>
                        <a:cubicBezTo>
                          <a:pt x="83" y="141"/>
                          <a:pt x="101" y="139"/>
                          <a:pt x="119" y="138"/>
                        </a:cubicBezTo>
                        <a:cubicBezTo>
                          <a:pt x="145" y="135"/>
                          <a:pt x="170" y="133"/>
                          <a:pt x="196" y="131"/>
                        </a:cubicBezTo>
                        <a:cubicBezTo>
                          <a:pt x="226" y="128"/>
                          <a:pt x="256" y="124"/>
                          <a:pt x="286" y="121"/>
                        </a:cubicBezTo>
                        <a:cubicBezTo>
                          <a:pt x="319" y="119"/>
                          <a:pt x="351" y="115"/>
                          <a:pt x="384" y="111"/>
                        </a:cubicBezTo>
                        <a:cubicBezTo>
                          <a:pt x="416" y="107"/>
                          <a:pt x="579" y="90"/>
                          <a:pt x="627" y="82"/>
                        </a:cubicBezTo>
                        <a:cubicBezTo>
                          <a:pt x="648" y="78"/>
                          <a:pt x="671" y="75"/>
                          <a:pt x="693" y="70"/>
                        </a:cubicBezTo>
                        <a:cubicBezTo>
                          <a:pt x="713" y="65"/>
                          <a:pt x="726" y="54"/>
                          <a:pt x="726" y="29"/>
                        </a:cubicBezTo>
                        <a:cubicBezTo>
                          <a:pt x="726" y="16"/>
                          <a:pt x="717" y="6"/>
                          <a:pt x="707" y="0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17" y="0"/>
                          <a:pt x="0" y="32"/>
                          <a:pt x="0" y="73"/>
                        </a:cubicBezTo>
                        <a:cubicBezTo>
                          <a:pt x="0" y="113"/>
                          <a:pt x="17" y="145"/>
                          <a:pt x="38" y="145"/>
                        </a:cubicBezTo>
                        <a:cubicBezTo>
                          <a:pt x="39" y="145"/>
                          <a:pt x="39" y="145"/>
                          <a:pt x="40" y="14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5" name="Freeform 13">
                    <a:extLst>
                      <a:ext uri="{FF2B5EF4-FFF2-40B4-BE49-F238E27FC236}">
                        <a16:creationId xmlns:a16="http://schemas.microsoft.com/office/drawing/2014/main" id="{104CEFE9-7EB0-48CE-82E7-2FC517259E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78" y="2080"/>
                    <a:ext cx="1722" cy="347"/>
                  </a:xfrm>
                  <a:custGeom>
                    <a:avLst/>
                    <a:gdLst>
                      <a:gd name="T0" fmla="*/ 688 w 726"/>
                      <a:gd name="T1" fmla="*/ 0 h 146"/>
                      <a:gd name="T2" fmla="*/ 686 w 726"/>
                      <a:gd name="T3" fmla="*/ 0 h 146"/>
                      <a:gd name="T4" fmla="*/ 661 w 726"/>
                      <a:gd name="T5" fmla="*/ 3 h 146"/>
                      <a:gd name="T6" fmla="*/ 607 w 726"/>
                      <a:gd name="T7" fmla="*/ 8 h 146"/>
                      <a:gd name="T8" fmla="*/ 530 w 726"/>
                      <a:gd name="T9" fmla="*/ 15 h 146"/>
                      <a:gd name="T10" fmla="*/ 440 w 726"/>
                      <a:gd name="T11" fmla="*/ 24 h 146"/>
                      <a:gd name="T12" fmla="*/ 342 w 726"/>
                      <a:gd name="T13" fmla="*/ 35 h 146"/>
                      <a:gd name="T14" fmla="*/ 100 w 726"/>
                      <a:gd name="T15" fmla="*/ 64 h 146"/>
                      <a:gd name="T16" fmla="*/ 33 w 726"/>
                      <a:gd name="T17" fmla="*/ 76 h 146"/>
                      <a:gd name="T18" fmla="*/ 0 w 726"/>
                      <a:gd name="T19" fmla="*/ 116 h 146"/>
                      <a:gd name="T20" fmla="*/ 19 w 726"/>
                      <a:gd name="T21" fmla="*/ 146 h 146"/>
                      <a:gd name="T22" fmla="*/ 688 w 726"/>
                      <a:gd name="T23" fmla="*/ 146 h 146"/>
                      <a:gd name="T24" fmla="*/ 726 w 726"/>
                      <a:gd name="T25" fmla="*/ 73 h 146"/>
                      <a:gd name="T26" fmla="*/ 688 w 726"/>
                      <a:gd name="T27" fmla="*/ 0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6" h="146">
                        <a:moveTo>
                          <a:pt x="688" y="0"/>
                        </a:moveTo>
                        <a:cubicBezTo>
                          <a:pt x="687" y="0"/>
                          <a:pt x="687" y="0"/>
                          <a:pt x="686" y="0"/>
                        </a:cubicBezTo>
                        <a:cubicBezTo>
                          <a:pt x="678" y="1"/>
                          <a:pt x="670" y="2"/>
                          <a:pt x="661" y="3"/>
                        </a:cubicBezTo>
                        <a:cubicBezTo>
                          <a:pt x="643" y="4"/>
                          <a:pt x="625" y="6"/>
                          <a:pt x="607" y="8"/>
                        </a:cubicBezTo>
                        <a:cubicBezTo>
                          <a:pt x="581" y="10"/>
                          <a:pt x="556" y="12"/>
                          <a:pt x="530" y="15"/>
                        </a:cubicBezTo>
                        <a:cubicBezTo>
                          <a:pt x="500" y="18"/>
                          <a:pt x="470" y="21"/>
                          <a:pt x="440" y="24"/>
                        </a:cubicBezTo>
                        <a:cubicBezTo>
                          <a:pt x="407" y="27"/>
                          <a:pt x="375" y="30"/>
                          <a:pt x="342" y="35"/>
                        </a:cubicBezTo>
                        <a:cubicBezTo>
                          <a:pt x="310" y="39"/>
                          <a:pt x="148" y="55"/>
                          <a:pt x="100" y="64"/>
                        </a:cubicBezTo>
                        <a:cubicBezTo>
                          <a:pt x="78" y="67"/>
                          <a:pt x="55" y="71"/>
                          <a:pt x="33" y="76"/>
                        </a:cubicBezTo>
                        <a:cubicBezTo>
                          <a:pt x="14" y="80"/>
                          <a:pt x="0" y="92"/>
                          <a:pt x="0" y="116"/>
                        </a:cubicBezTo>
                        <a:cubicBezTo>
                          <a:pt x="0" y="130"/>
                          <a:pt x="9" y="139"/>
                          <a:pt x="19" y="146"/>
                        </a:cubicBezTo>
                        <a:cubicBezTo>
                          <a:pt x="688" y="146"/>
                          <a:pt x="688" y="146"/>
                          <a:pt x="688" y="146"/>
                        </a:cubicBezTo>
                        <a:cubicBezTo>
                          <a:pt x="709" y="146"/>
                          <a:pt x="726" y="113"/>
                          <a:pt x="726" y="73"/>
                        </a:cubicBezTo>
                        <a:cubicBezTo>
                          <a:pt x="726" y="33"/>
                          <a:pt x="709" y="0"/>
                          <a:pt x="68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6" name="Freeform 14">
                    <a:extLst>
                      <a:ext uri="{FF2B5EF4-FFF2-40B4-BE49-F238E27FC236}">
                        <a16:creationId xmlns:a16="http://schemas.microsoft.com/office/drawing/2014/main" id="{A6590042-B22E-494D-B9B9-9073F73A7F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52" y="1658"/>
                    <a:ext cx="1776" cy="541"/>
                  </a:xfrm>
                  <a:custGeom>
                    <a:avLst/>
                    <a:gdLst>
                      <a:gd name="T0" fmla="*/ 3 w 749"/>
                      <a:gd name="T1" fmla="*/ 157 h 228"/>
                      <a:gd name="T2" fmla="*/ 49 w 749"/>
                      <a:gd name="T3" fmla="*/ 225 h 228"/>
                      <a:gd name="T4" fmla="*/ 714 w 749"/>
                      <a:gd name="T5" fmla="*/ 147 h 228"/>
                      <a:gd name="T6" fmla="*/ 745 w 749"/>
                      <a:gd name="T7" fmla="*/ 70 h 228"/>
                      <a:gd name="T8" fmla="*/ 700 w 749"/>
                      <a:gd name="T9" fmla="*/ 3 h 228"/>
                      <a:gd name="T10" fmla="*/ 35 w 749"/>
                      <a:gd name="T11" fmla="*/ 81 h 228"/>
                      <a:gd name="T12" fmla="*/ 3 w 749"/>
                      <a:gd name="T13" fmla="*/ 157 h 2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49" h="228">
                        <a:moveTo>
                          <a:pt x="3" y="157"/>
                        </a:moveTo>
                        <a:cubicBezTo>
                          <a:pt x="7" y="197"/>
                          <a:pt x="27" y="228"/>
                          <a:pt x="49" y="225"/>
                        </a:cubicBezTo>
                        <a:cubicBezTo>
                          <a:pt x="714" y="147"/>
                          <a:pt x="714" y="147"/>
                          <a:pt x="714" y="147"/>
                        </a:cubicBezTo>
                        <a:cubicBezTo>
                          <a:pt x="735" y="145"/>
                          <a:pt x="749" y="110"/>
                          <a:pt x="745" y="70"/>
                        </a:cubicBezTo>
                        <a:cubicBezTo>
                          <a:pt x="741" y="30"/>
                          <a:pt x="721" y="0"/>
                          <a:pt x="700" y="3"/>
                        </a:cubicBezTo>
                        <a:cubicBezTo>
                          <a:pt x="35" y="81"/>
                          <a:pt x="35" y="81"/>
                          <a:pt x="35" y="81"/>
                        </a:cubicBezTo>
                        <a:cubicBezTo>
                          <a:pt x="14" y="83"/>
                          <a:pt x="0" y="117"/>
                          <a:pt x="3" y="1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57" name="Freeform 15">
                    <a:extLst>
                      <a:ext uri="{FF2B5EF4-FFF2-40B4-BE49-F238E27FC236}">
                        <a16:creationId xmlns:a16="http://schemas.microsoft.com/office/drawing/2014/main" id="{7A5B2670-3811-47C8-9822-B2A92876DB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6" y="2484"/>
                    <a:ext cx="1301" cy="406"/>
                  </a:xfrm>
                  <a:custGeom>
                    <a:avLst/>
                    <a:gdLst>
                      <a:gd name="T0" fmla="*/ 533 w 548"/>
                      <a:gd name="T1" fmla="*/ 0 h 171"/>
                      <a:gd name="T2" fmla="*/ 21 w 548"/>
                      <a:gd name="T3" fmla="*/ 0 h 171"/>
                      <a:gd name="T4" fmla="*/ 11 w 548"/>
                      <a:gd name="T5" fmla="*/ 20 h 171"/>
                      <a:gd name="T6" fmla="*/ 41 w 548"/>
                      <a:gd name="T7" fmla="*/ 36 h 171"/>
                      <a:gd name="T8" fmla="*/ 275 w 548"/>
                      <a:gd name="T9" fmla="*/ 171 h 171"/>
                      <a:gd name="T10" fmla="*/ 505 w 548"/>
                      <a:gd name="T11" fmla="*/ 39 h 171"/>
                      <a:gd name="T12" fmla="*/ 540 w 548"/>
                      <a:gd name="T13" fmla="*/ 20 h 171"/>
                      <a:gd name="T14" fmla="*/ 533 w 548"/>
                      <a:gd name="T15" fmla="*/ 0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8" h="171">
                        <a:moveTo>
                          <a:pt x="533" y="0"/>
                        </a:moveTo>
                        <a:cubicBezTo>
                          <a:pt x="21" y="0"/>
                          <a:pt x="21" y="0"/>
                          <a:pt x="21" y="0"/>
                        </a:cubicBezTo>
                        <a:cubicBezTo>
                          <a:pt x="21" y="0"/>
                          <a:pt x="0" y="2"/>
                          <a:pt x="11" y="20"/>
                        </a:cubicBezTo>
                        <a:cubicBezTo>
                          <a:pt x="17" y="30"/>
                          <a:pt x="34" y="27"/>
                          <a:pt x="41" y="36"/>
                        </a:cubicBezTo>
                        <a:cubicBezTo>
                          <a:pt x="100" y="112"/>
                          <a:pt x="178" y="171"/>
                          <a:pt x="275" y="171"/>
                        </a:cubicBezTo>
                        <a:cubicBezTo>
                          <a:pt x="372" y="171"/>
                          <a:pt x="446" y="113"/>
                          <a:pt x="505" y="39"/>
                        </a:cubicBezTo>
                        <a:cubicBezTo>
                          <a:pt x="513" y="29"/>
                          <a:pt x="533" y="31"/>
                          <a:pt x="540" y="20"/>
                        </a:cubicBezTo>
                        <a:cubicBezTo>
                          <a:pt x="548" y="6"/>
                          <a:pt x="533" y="0"/>
                          <a:pt x="53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 w="19050" h="6350" prst="angle"/>
                  </a:sp3d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zh-CN" altLang="en-US" sz="1351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E5C29A28-A7D1-4180-B708-5E663EB905C5}"/>
                  </a:ext>
                </a:extLst>
              </p:cNvPr>
              <p:cNvSpPr txBox="1"/>
              <p:nvPr/>
            </p:nvSpPr>
            <p:spPr>
              <a:xfrm>
                <a:off x="5568803" y="3576064"/>
                <a:ext cx="523875" cy="696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rgbClr val="4472C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C</a:t>
                </a:r>
                <a:endParaRPr lang="zh-CN" altLang="en-US" sz="3600" dirty="0">
                  <a:solidFill>
                    <a:srgbClr val="4472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DF5E7DA0-64B0-4B1C-B445-B0B1B1733FAB}"/>
                </a:ext>
              </a:extLst>
            </p:cNvPr>
            <p:cNvGrpSpPr/>
            <p:nvPr/>
          </p:nvGrpSpPr>
          <p:grpSpPr>
            <a:xfrm>
              <a:off x="8533158" y="4465921"/>
              <a:ext cx="2849680" cy="1009903"/>
              <a:chOff x="5947699" y="908862"/>
              <a:chExt cx="2849680" cy="1009902"/>
            </a:xfrm>
          </p:grpSpPr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55F3494F-886A-42A4-9299-33B65797584F}"/>
                  </a:ext>
                </a:extLst>
              </p:cNvPr>
              <p:cNvGrpSpPr/>
              <p:nvPr/>
            </p:nvGrpSpPr>
            <p:grpSpPr>
              <a:xfrm flipV="1">
                <a:off x="5947699" y="1317986"/>
                <a:ext cx="2684915" cy="333365"/>
                <a:chOff x="5272248" y="4626108"/>
                <a:chExt cx="2684915" cy="333365"/>
              </a:xfrm>
            </p:grpSpPr>
            <p:sp>
              <p:nvSpPr>
                <p:cNvPr id="162" name="椭圆 161">
                  <a:extLst>
                    <a:ext uri="{FF2B5EF4-FFF2-40B4-BE49-F238E27FC236}">
                      <a16:creationId xmlns:a16="http://schemas.microsoft.com/office/drawing/2014/main" id="{9AC8D834-5CF4-450D-ACB1-24654052292F}"/>
                    </a:ext>
                  </a:extLst>
                </p:cNvPr>
                <p:cNvSpPr/>
                <p:nvPr/>
              </p:nvSpPr>
              <p:spPr>
                <a:xfrm>
                  <a:off x="5272248" y="4626108"/>
                  <a:ext cx="81021" cy="8102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8" name="任意多边形 139">
                  <a:extLst>
                    <a:ext uri="{FF2B5EF4-FFF2-40B4-BE49-F238E27FC236}">
                      <a16:creationId xmlns:a16="http://schemas.microsoft.com/office/drawing/2014/main" id="{9BB064AA-53C3-4D8C-8BB1-4F41E9A529B7}"/>
                    </a:ext>
                  </a:extLst>
                </p:cNvPr>
                <p:cNvSpPr/>
                <p:nvPr/>
              </p:nvSpPr>
              <p:spPr>
                <a:xfrm>
                  <a:off x="5335428" y="4686869"/>
                  <a:ext cx="2621735" cy="272604"/>
                </a:xfrm>
                <a:custGeom>
                  <a:avLst/>
                  <a:gdLst>
                    <a:gd name="connsiteX0" fmla="*/ 0 w 2815771"/>
                    <a:gd name="connsiteY0" fmla="*/ 0 h 638628"/>
                    <a:gd name="connsiteX1" fmla="*/ 725714 w 2815771"/>
                    <a:gd name="connsiteY1" fmla="*/ 638628 h 638628"/>
                    <a:gd name="connsiteX2" fmla="*/ 2815771 w 2815771"/>
                    <a:gd name="connsiteY2" fmla="*/ 638628 h 638628"/>
                    <a:gd name="connsiteX0" fmla="*/ 0 w 2815771"/>
                    <a:gd name="connsiteY0" fmla="*/ 0 h 649982"/>
                    <a:gd name="connsiteX1" fmla="*/ 254183 w 2815771"/>
                    <a:gd name="connsiteY1" fmla="*/ 649982 h 649982"/>
                    <a:gd name="connsiteX2" fmla="*/ 2815771 w 2815771"/>
                    <a:gd name="connsiteY2" fmla="*/ 638628 h 64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5771" h="649982">
                      <a:moveTo>
                        <a:pt x="0" y="0"/>
                      </a:moveTo>
                      <a:lnTo>
                        <a:pt x="254183" y="649982"/>
                      </a:lnTo>
                      <a:lnTo>
                        <a:pt x="2815771" y="638628"/>
                      </a:lnTo>
                    </a:path>
                  </a:pathLst>
                </a:cu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endParaRPr lang="zh-CN" altLang="en-US" sz="11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69F09C2A-137C-44FF-A2A9-717C5979AA63}"/>
                  </a:ext>
                </a:extLst>
              </p:cNvPr>
              <p:cNvSpPr txBox="1"/>
              <p:nvPr/>
            </p:nvSpPr>
            <p:spPr>
              <a:xfrm>
                <a:off x="6852147" y="908862"/>
                <a:ext cx="1780467" cy="362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>
                    <a:solidFill>
                      <a:srgbClr val="143DB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音效处理算法</a:t>
                </a:r>
                <a:endParaRPr lang="zh-CN" altLang="en-US" sz="1600" b="1" dirty="0">
                  <a:solidFill>
                    <a:srgbClr val="143DB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5D375C5D-95C3-42E4-9E54-A8137002EC7C}"/>
                  </a:ext>
                </a:extLst>
              </p:cNvPr>
              <p:cNvSpPr txBox="1"/>
              <p:nvPr/>
            </p:nvSpPr>
            <p:spPr>
              <a:xfrm>
                <a:off x="6290684" y="1331295"/>
                <a:ext cx="1253348" cy="587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低音增强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动态</a:t>
                </a:r>
                <a:r>
                  <a:rPr lang="en-US" altLang="zh-CN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EQ</a:t>
                </a:r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02E1E298-CE0C-468B-BAED-4736379FD51E}"/>
                  </a:ext>
                </a:extLst>
              </p:cNvPr>
              <p:cNvSpPr txBox="1"/>
              <p:nvPr/>
            </p:nvSpPr>
            <p:spPr>
              <a:xfrm>
                <a:off x="7544031" y="1331295"/>
                <a:ext cx="1253348" cy="587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音色补偿</a:t>
                </a:r>
              </a:p>
              <a:p>
                <a:pPr marL="285750" indent="-2857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响度算法</a:t>
                </a:r>
              </a:p>
            </p:txBody>
          </p:sp>
        </p:grpSp>
        <p:sp>
          <p:nvSpPr>
            <p:cNvPr id="338" name="visualization-of-data_30567">
              <a:extLst>
                <a:ext uri="{FF2B5EF4-FFF2-40B4-BE49-F238E27FC236}">
                  <a16:creationId xmlns:a16="http://schemas.microsoft.com/office/drawing/2014/main" id="{8353DC04-40A2-425A-928A-64AE97BAB391}"/>
                </a:ext>
              </a:extLst>
            </p:cNvPr>
            <p:cNvSpPr/>
            <p:nvPr/>
          </p:nvSpPr>
          <p:spPr>
            <a:xfrm>
              <a:off x="8984305" y="4427728"/>
              <a:ext cx="337995" cy="404138"/>
            </a:xfrm>
            <a:custGeom>
              <a:avLst/>
              <a:gdLst>
                <a:gd name="connsiteX0" fmla="*/ 411132 w 556338"/>
                <a:gd name="connsiteY0" fmla="*/ 393402 h 603828"/>
                <a:gd name="connsiteX1" fmla="*/ 435343 w 556338"/>
                <a:gd name="connsiteY1" fmla="*/ 393402 h 603828"/>
                <a:gd name="connsiteX2" fmla="*/ 444704 w 556338"/>
                <a:gd name="connsiteY2" fmla="*/ 403071 h 603828"/>
                <a:gd name="connsiteX3" fmla="*/ 444704 w 556338"/>
                <a:gd name="connsiteY3" fmla="*/ 427242 h 603828"/>
                <a:gd name="connsiteX4" fmla="*/ 435343 w 556338"/>
                <a:gd name="connsiteY4" fmla="*/ 436588 h 603828"/>
                <a:gd name="connsiteX5" fmla="*/ 411132 w 556338"/>
                <a:gd name="connsiteY5" fmla="*/ 436588 h 603828"/>
                <a:gd name="connsiteX6" fmla="*/ 401447 w 556338"/>
                <a:gd name="connsiteY6" fmla="*/ 427242 h 603828"/>
                <a:gd name="connsiteX7" fmla="*/ 401447 w 556338"/>
                <a:gd name="connsiteY7" fmla="*/ 403071 h 603828"/>
                <a:gd name="connsiteX8" fmla="*/ 411132 w 556338"/>
                <a:gd name="connsiteY8" fmla="*/ 393402 h 603828"/>
                <a:gd name="connsiteX9" fmla="*/ 270732 w 556338"/>
                <a:gd name="connsiteY9" fmla="*/ 393402 h 603828"/>
                <a:gd name="connsiteX10" fmla="*/ 321734 w 556338"/>
                <a:gd name="connsiteY10" fmla="*/ 393402 h 603828"/>
                <a:gd name="connsiteX11" fmla="*/ 341748 w 556338"/>
                <a:gd name="connsiteY11" fmla="*/ 413393 h 603828"/>
                <a:gd name="connsiteX12" fmla="*/ 341748 w 556338"/>
                <a:gd name="connsiteY12" fmla="*/ 464339 h 603828"/>
                <a:gd name="connsiteX13" fmla="*/ 321734 w 556338"/>
                <a:gd name="connsiteY13" fmla="*/ 484008 h 603828"/>
                <a:gd name="connsiteX14" fmla="*/ 270732 w 556338"/>
                <a:gd name="connsiteY14" fmla="*/ 484008 h 603828"/>
                <a:gd name="connsiteX15" fmla="*/ 250719 w 556338"/>
                <a:gd name="connsiteY15" fmla="*/ 464339 h 603828"/>
                <a:gd name="connsiteX16" fmla="*/ 250719 w 556338"/>
                <a:gd name="connsiteY16" fmla="*/ 413393 h 603828"/>
                <a:gd name="connsiteX17" fmla="*/ 270732 w 556338"/>
                <a:gd name="connsiteY17" fmla="*/ 393402 h 603828"/>
                <a:gd name="connsiteX18" fmla="*/ 468204 w 556338"/>
                <a:gd name="connsiteY18" fmla="*/ 301949 h 603828"/>
                <a:gd name="connsiteX19" fmla="*/ 496920 w 556338"/>
                <a:gd name="connsiteY19" fmla="*/ 301949 h 603828"/>
                <a:gd name="connsiteX20" fmla="*/ 508212 w 556338"/>
                <a:gd name="connsiteY20" fmla="*/ 313226 h 603828"/>
                <a:gd name="connsiteX21" fmla="*/ 508212 w 556338"/>
                <a:gd name="connsiteY21" fmla="*/ 341902 h 603828"/>
                <a:gd name="connsiteX22" fmla="*/ 496920 w 556338"/>
                <a:gd name="connsiteY22" fmla="*/ 353179 h 603828"/>
                <a:gd name="connsiteX23" fmla="*/ 468204 w 556338"/>
                <a:gd name="connsiteY23" fmla="*/ 353179 h 603828"/>
                <a:gd name="connsiteX24" fmla="*/ 456911 w 556338"/>
                <a:gd name="connsiteY24" fmla="*/ 341902 h 603828"/>
                <a:gd name="connsiteX25" fmla="*/ 456911 w 556338"/>
                <a:gd name="connsiteY25" fmla="*/ 313226 h 603828"/>
                <a:gd name="connsiteX26" fmla="*/ 468204 w 556338"/>
                <a:gd name="connsiteY26" fmla="*/ 301949 h 603828"/>
                <a:gd name="connsiteX27" fmla="*/ 323967 w 556338"/>
                <a:gd name="connsiteY27" fmla="*/ 263915 h 603828"/>
                <a:gd name="connsiteX28" fmla="*/ 385286 w 556338"/>
                <a:gd name="connsiteY28" fmla="*/ 263915 h 603828"/>
                <a:gd name="connsiteX29" fmla="*/ 409491 w 556338"/>
                <a:gd name="connsiteY29" fmla="*/ 287751 h 603828"/>
                <a:gd name="connsiteX30" fmla="*/ 409491 w 556338"/>
                <a:gd name="connsiteY30" fmla="*/ 349274 h 603828"/>
                <a:gd name="connsiteX31" fmla="*/ 385286 w 556338"/>
                <a:gd name="connsiteY31" fmla="*/ 373432 h 603828"/>
                <a:gd name="connsiteX32" fmla="*/ 323967 w 556338"/>
                <a:gd name="connsiteY32" fmla="*/ 373432 h 603828"/>
                <a:gd name="connsiteX33" fmla="*/ 299762 w 556338"/>
                <a:gd name="connsiteY33" fmla="*/ 349274 h 603828"/>
                <a:gd name="connsiteX34" fmla="*/ 299762 w 556338"/>
                <a:gd name="connsiteY34" fmla="*/ 287751 h 603828"/>
                <a:gd name="connsiteX35" fmla="*/ 323967 w 556338"/>
                <a:gd name="connsiteY35" fmla="*/ 263915 h 603828"/>
                <a:gd name="connsiteX36" fmla="*/ 153958 w 556338"/>
                <a:gd name="connsiteY36" fmla="*/ 197230 h 603828"/>
                <a:gd name="connsiteX37" fmla="*/ 195905 w 556338"/>
                <a:gd name="connsiteY37" fmla="*/ 197230 h 603828"/>
                <a:gd name="connsiteX38" fmla="*/ 212684 w 556338"/>
                <a:gd name="connsiteY38" fmla="*/ 213664 h 603828"/>
                <a:gd name="connsiteX39" fmla="*/ 212684 w 556338"/>
                <a:gd name="connsiteY39" fmla="*/ 255878 h 603828"/>
                <a:gd name="connsiteX40" fmla="*/ 195905 w 556338"/>
                <a:gd name="connsiteY40" fmla="*/ 272312 h 603828"/>
                <a:gd name="connsiteX41" fmla="*/ 153958 w 556338"/>
                <a:gd name="connsiteY41" fmla="*/ 272312 h 603828"/>
                <a:gd name="connsiteX42" fmla="*/ 137179 w 556338"/>
                <a:gd name="connsiteY42" fmla="*/ 255878 h 603828"/>
                <a:gd name="connsiteX43" fmla="*/ 137179 w 556338"/>
                <a:gd name="connsiteY43" fmla="*/ 213664 h 603828"/>
                <a:gd name="connsiteX44" fmla="*/ 153958 w 556338"/>
                <a:gd name="connsiteY44" fmla="*/ 197230 h 603828"/>
                <a:gd name="connsiteX45" fmla="*/ 283992 w 556338"/>
                <a:gd name="connsiteY45" fmla="*/ 132733 h 603828"/>
                <a:gd name="connsiteX46" fmla="*/ 334655 w 556338"/>
                <a:gd name="connsiteY46" fmla="*/ 132733 h 603828"/>
                <a:gd name="connsiteX47" fmla="*/ 354662 w 556338"/>
                <a:gd name="connsiteY47" fmla="*/ 152709 h 603828"/>
                <a:gd name="connsiteX48" fmla="*/ 354662 w 556338"/>
                <a:gd name="connsiteY48" fmla="*/ 203292 h 603828"/>
                <a:gd name="connsiteX49" fmla="*/ 334655 w 556338"/>
                <a:gd name="connsiteY49" fmla="*/ 223268 h 603828"/>
                <a:gd name="connsiteX50" fmla="*/ 283992 w 556338"/>
                <a:gd name="connsiteY50" fmla="*/ 223268 h 603828"/>
                <a:gd name="connsiteX51" fmla="*/ 263985 w 556338"/>
                <a:gd name="connsiteY51" fmla="*/ 203292 h 603828"/>
                <a:gd name="connsiteX52" fmla="*/ 263985 w 556338"/>
                <a:gd name="connsiteY52" fmla="*/ 152709 h 603828"/>
                <a:gd name="connsiteX53" fmla="*/ 283992 w 556338"/>
                <a:gd name="connsiteY53" fmla="*/ 132733 h 603828"/>
                <a:gd name="connsiteX54" fmla="*/ 441451 w 556338"/>
                <a:gd name="connsiteY54" fmla="*/ 116645 h 603828"/>
                <a:gd name="connsiteX55" fmla="*/ 523744 w 556338"/>
                <a:gd name="connsiteY55" fmla="*/ 116645 h 603828"/>
                <a:gd name="connsiteX56" fmla="*/ 556338 w 556338"/>
                <a:gd name="connsiteY56" fmla="*/ 148870 h 603828"/>
                <a:gd name="connsiteX57" fmla="*/ 556338 w 556338"/>
                <a:gd name="connsiteY57" fmla="*/ 231367 h 603828"/>
                <a:gd name="connsiteX58" fmla="*/ 523744 w 556338"/>
                <a:gd name="connsiteY58" fmla="*/ 263915 h 603828"/>
                <a:gd name="connsiteX59" fmla="*/ 441451 w 556338"/>
                <a:gd name="connsiteY59" fmla="*/ 263915 h 603828"/>
                <a:gd name="connsiteX60" fmla="*/ 408856 w 556338"/>
                <a:gd name="connsiteY60" fmla="*/ 231367 h 603828"/>
                <a:gd name="connsiteX61" fmla="*/ 408856 w 556338"/>
                <a:gd name="connsiteY61" fmla="*/ 148870 h 603828"/>
                <a:gd name="connsiteX62" fmla="*/ 441451 w 556338"/>
                <a:gd name="connsiteY62" fmla="*/ 116645 h 603828"/>
                <a:gd name="connsiteX63" fmla="*/ 74873 w 556338"/>
                <a:gd name="connsiteY63" fmla="*/ 36732 h 603828"/>
                <a:gd name="connsiteX64" fmla="*/ 74873 w 556338"/>
                <a:gd name="connsiteY64" fmla="*/ 539063 h 603828"/>
                <a:gd name="connsiteX65" fmla="*/ 214614 w 556338"/>
                <a:gd name="connsiteY65" fmla="*/ 366357 h 603828"/>
                <a:gd name="connsiteX66" fmla="*/ 214614 w 556338"/>
                <a:gd name="connsiteY66" fmla="*/ 106008 h 603828"/>
                <a:gd name="connsiteX67" fmla="*/ 394668 w 556338"/>
                <a:gd name="connsiteY67" fmla="*/ 35142 h 603828"/>
                <a:gd name="connsiteX68" fmla="*/ 423367 w 556338"/>
                <a:gd name="connsiteY68" fmla="*/ 35142 h 603828"/>
                <a:gd name="connsiteX69" fmla="*/ 434330 w 556338"/>
                <a:gd name="connsiteY69" fmla="*/ 46090 h 603828"/>
                <a:gd name="connsiteX70" fmla="*/ 434330 w 556338"/>
                <a:gd name="connsiteY70" fmla="*/ 74750 h 603828"/>
                <a:gd name="connsiteX71" fmla="*/ 423367 w 556338"/>
                <a:gd name="connsiteY71" fmla="*/ 86020 h 603828"/>
                <a:gd name="connsiteX72" fmla="*/ 394668 w 556338"/>
                <a:gd name="connsiteY72" fmla="*/ 86020 h 603828"/>
                <a:gd name="connsiteX73" fmla="*/ 383382 w 556338"/>
                <a:gd name="connsiteY73" fmla="*/ 74750 h 603828"/>
                <a:gd name="connsiteX74" fmla="*/ 383382 w 556338"/>
                <a:gd name="connsiteY74" fmla="*/ 46090 h 603828"/>
                <a:gd name="connsiteX75" fmla="*/ 394668 w 556338"/>
                <a:gd name="connsiteY75" fmla="*/ 35142 h 603828"/>
                <a:gd name="connsiteX76" fmla="*/ 0 w 556338"/>
                <a:gd name="connsiteY76" fmla="*/ 0 h 603828"/>
                <a:gd name="connsiteX77" fmla="*/ 51959 w 556338"/>
                <a:gd name="connsiteY77" fmla="*/ 0 h 603828"/>
                <a:gd name="connsiteX78" fmla="*/ 237528 w 556338"/>
                <a:gd name="connsiteY78" fmla="*/ 91831 h 603828"/>
                <a:gd name="connsiteX79" fmla="*/ 237528 w 556338"/>
                <a:gd name="connsiteY79" fmla="*/ 290637 h 603828"/>
                <a:gd name="connsiteX80" fmla="*/ 238819 w 556338"/>
                <a:gd name="connsiteY80" fmla="*/ 289992 h 603828"/>
                <a:gd name="connsiteX81" fmla="*/ 263024 w 556338"/>
                <a:gd name="connsiteY81" fmla="*/ 289992 h 603828"/>
                <a:gd name="connsiteX82" fmla="*/ 272383 w 556338"/>
                <a:gd name="connsiteY82" fmla="*/ 299336 h 603828"/>
                <a:gd name="connsiteX83" fmla="*/ 272383 w 556338"/>
                <a:gd name="connsiteY83" fmla="*/ 323502 h 603828"/>
                <a:gd name="connsiteX84" fmla="*/ 263024 w 556338"/>
                <a:gd name="connsiteY84" fmla="*/ 333169 h 603828"/>
                <a:gd name="connsiteX85" fmla="*/ 238819 w 556338"/>
                <a:gd name="connsiteY85" fmla="*/ 333169 h 603828"/>
                <a:gd name="connsiteX86" fmla="*/ 237528 w 556338"/>
                <a:gd name="connsiteY86" fmla="*/ 332524 h 603828"/>
                <a:gd name="connsiteX87" fmla="*/ 237528 w 556338"/>
                <a:gd name="connsiteY87" fmla="*/ 374734 h 603828"/>
                <a:gd name="connsiteX88" fmla="*/ 51959 w 556338"/>
                <a:gd name="connsiteY88" fmla="*/ 603828 h 603828"/>
                <a:gd name="connsiteX89" fmla="*/ 0 w 556338"/>
                <a:gd name="connsiteY89" fmla="*/ 603828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56338" h="603828">
                  <a:moveTo>
                    <a:pt x="411132" y="393402"/>
                  </a:moveTo>
                  <a:lnTo>
                    <a:pt x="435343" y="393402"/>
                  </a:lnTo>
                  <a:cubicBezTo>
                    <a:pt x="440508" y="393402"/>
                    <a:pt x="444704" y="397914"/>
                    <a:pt x="444704" y="403071"/>
                  </a:cubicBezTo>
                  <a:lnTo>
                    <a:pt x="444704" y="427242"/>
                  </a:lnTo>
                  <a:cubicBezTo>
                    <a:pt x="444704" y="432398"/>
                    <a:pt x="440508" y="436588"/>
                    <a:pt x="435343" y="436588"/>
                  </a:cubicBezTo>
                  <a:lnTo>
                    <a:pt x="411132" y="436588"/>
                  </a:lnTo>
                  <a:cubicBezTo>
                    <a:pt x="405966" y="436588"/>
                    <a:pt x="401447" y="432398"/>
                    <a:pt x="401447" y="427242"/>
                  </a:cubicBezTo>
                  <a:lnTo>
                    <a:pt x="401447" y="403071"/>
                  </a:lnTo>
                  <a:cubicBezTo>
                    <a:pt x="401447" y="397914"/>
                    <a:pt x="405966" y="393402"/>
                    <a:pt x="411132" y="393402"/>
                  </a:cubicBezTo>
                  <a:close/>
                  <a:moveTo>
                    <a:pt x="270732" y="393402"/>
                  </a:moveTo>
                  <a:lnTo>
                    <a:pt x="321734" y="393402"/>
                  </a:lnTo>
                  <a:cubicBezTo>
                    <a:pt x="332709" y="393402"/>
                    <a:pt x="341748" y="402430"/>
                    <a:pt x="341748" y="413393"/>
                  </a:cubicBezTo>
                  <a:lnTo>
                    <a:pt x="341748" y="464339"/>
                  </a:lnTo>
                  <a:cubicBezTo>
                    <a:pt x="341748" y="475302"/>
                    <a:pt x="332709" y="484008"/>
                    <a:pt x="321734" y="484008"/>
                  </a:cubicBezTo>
                  <a:lnTo>
                    <a:pt x="270732" y="484008"/>
                  </a:lnTo>
                  <a:cubicBezTo>
                    <a:pt x="259757" y="484008"/>
                    <a:pt x="250719" y="475302"/>
                    <a:pt x="250719" y="464339"/>
                  </a:cubicBezTo>
                  <a:lnTo>
                    <a:pt x="250719" y="413393"/>
                  </a:lnTo>
                  <a:cubicBezTo>
                    <a:pt x="250719" y="402430"/>
                    <a:pt x="259757" y="393402"/>
                    <a:pt x="270732" y="393402"/>
                  </a:cubicBezTo>
                  <a:close/>
                  <a:moveTo>
                    <a:pt x="468204" y="301949"/>
                  </a:moveTo>
                  <a:lnTo>
                    <a:pt x="496920" y="301949"/>
                  </a:lnTo>
                  <a:cubicBezTo>
                    <a:pt x="503050" y="301949"/>
                    <a:pt x="508212" y="307104"/>
                    <a:pt x="508212" y="313226"/>
                  </a:cubicBezTo>
                  <a:lnTo>
                    <a:pt x="508212" y="341902"/>
                  </a:lnTo>
                  <a:cubicBezTo>
                    <a:pt x="508212" y="348024"/>
                    <a:pt x="503050" y="353179"/>
                    <a:pt x="496920" y="353179"/>
                  </a:cubicBezTo>
                  <a:lnTo>
                    <a:pt x="468204" y="353179"/>
                  </a:lnTo>
                  <a:cubicBezTo>
                    <a:pt x="462074" y="353179"/>
                    <a:pt x="456911" y="348024"/>
                    <a:pt x="456911" y="341902"/>
                  </a:cubicBezTo>
                  <a:lnTo>
                    <a:pt x="456911" y="313226"/>
                  </a:lnTo>
                  <a:cubicBezTo>
                    <a:pt x="456911" y="307104"/>
                    <a:pt x="462074" y="301949"/>
                    <a:pt x="468204" y="301949"/>
                  </a:cubicBezTo>
                  <a:close/>
                  <a:moveTo>
                    <a:pt x="323967" y="263915"/>
                  </a:moveTo>
                  <a:lnTo>
                    <a:pt x="385286" y="263915"/>
                  </a:lnTo>
                  <a:cubicBezTo>
                    <a:pt x="398841" y="263915"/>
                    <a:pt x="409491" y="274545"/>
                    <a:pt x="409491" y="287751"/>
                  </a:cubicBezTo>
                  <a:lnTo>
                    <a:pt x="409491" y="349274"/>
                  </a:lnTo>
                  <a:cubicBezTo>
                    <a:pt x="409491" y="362480"/>
                    <a:pt x="398841" y="373432"/>
                    <a:pt x="385286" y="373432"/>
                  </a:cubicBezTo>
                  <a:lnTo>
                    <a:pt x="323967" y="373432"/>
                  </a:lnTo>
                  <a:cubicBezTo>
                    <a:pt x="310735" y="373432"/>
                    <a:pt x="299762" y="362480"/>
                    <a:pt x="299762" y="349274"/>
                  </a:cubicBezTo>
                  <a:lnTo>
                    <a:pt x="299762" y="287751"/>
                  </a:lnTo>
                  <a:cubicBezTo>
                    <a:pt x="299762" y="274545"/>
                    <a:pt x="310735" y="263915"/>
                    <a:pt x="323967" y="263915"/>
                  </a:cubicBezTo>
                  <a:close/>
                  <a:moveTo>
                    <a:pt x="153958" y="197230"/>
                  </a:moveTo>
                  <a:lnTo>
                    <a:pt x="195905" y="197230"/>
                  </a:lnTo>
                  <a:cubicBezTo>
                    <a:pt x="205262" y="197230"/>
                    <a:pt x="212684" y="204642"/>
                    <a:pt x="212684" y="213664"/>
                  </a:cubicBezTo>
                  <a:lnTo>
                    <a:pt x="212684" y="255878"/>
                  </a:lnTo>
                  <a:cubicBezTo>
                    <a:pt x="212684" y="264900"/>
                    <a:pt x="205262" y="272312"/>
                    <a:pt x="195905" y="272312"/>
                  </a:cubicBezTo>
                  <a:lnTo>
                    <a:pt x="153958" y="272312"/>
                  </a:lnTo>
                  <a:cubicBezTo>
                    <a:pt x="144923" y="272312"/>
                    <a:pt x="137179" y="264900"/>
                    <a:pt x="137179" y="255878"/>
                  </a:cubicBezTo>
                  <a:lnTo>
                    <a:pt x="137179" y="213664"/>
                  </a:lnTo>
                  <a:cubicBezTo>
                    <a:pt x="137179" y="204642"/>
                    <a:pt x="144923" y="197230"/>
                    <a:pt x="153958" y="197230"/>
                  </a:cubicBezTo>
                  <a:close/>
                  <a:moveTo>
                    <a:pt x="283992" y="132733"/>
                  </a:moveTo>
                  <a:lnTo>
                    <a:pt x="334655" y="132733"/>
                  </a:lnTo>
                  <a:cubicBezTo>
                    <a:pt x="345626" y="132733"/>
                    <a:pt x="354662" y="141754"/>
                    <a:pt x="354662" y="152709"/>
                  </a:cubicBezTo>
                  <a:lnTo>
                    <a:pt x="354662" y="203292"/>
                  </a:lnTo>
                  <a:cubicBezTo>
                    <a:pt x="354662" y="214247"/>
                    <a:pt x="345626" y="223268"/>
                    <a:pt x="334655" y="223268"/>
                  </a:cubicBezTo>
                  <a:lnTo>
                    <a:pt x="283992" y="223268"/>
                  </a:lnTo>
                  <a:cubicBezTo>
                    <a:pt x="273020" y="223268"/>
                    <a:pt x="263985" y="214247"/>
                    <a:pt x="263985" y="203292"/>
                  </a:cubicBezTo>
                  <a:lnTo>
                    <a:pt x="263985" y="152709"/>
                  </a:lnTo>
                  <a:cubicBezTo>
                    <a:pt x="263985" y="141754"/>
                    <a:pt x="273020" y="132733"/>
                    <a:pt x="283992" y="132733"/>
                  </a:cubicBezTo>
                  <a:close/>
                  <a:moveTo>
                    <a:pt x="441451" y="116645"/>
                  </a:moveTo>
                  <a:lnTo>
                    <a:pt x="523744" y="116645"/>
                  </a:lnTo>
                  <a:cubicBezTo>
                    <a:pt x="541816" y="116645"/>
                    <a:pt x="556338" y="131146"/>
                    <a:pt x="556338" y="148870"/>
                  </a:cubicBezTo>
                  <a:lnTo>
                    <a:pt x="556338" y="231367"/>
                  </a:lnTo>
                  <a:cubicBezTo>
                    <a:pt x="556338" y="249091"/>
                    <a:pt x="541816" y="263915"/>
                    <a:pt x="523744" y="263915"/>
                  </a:cubicBezTo>
                  <a:lnTo>
                    <a:pt x="441451" y="263915"/>
                  </a:lnTo>
                  <a:cubicBezTo>
                    <a:pt x="423379" y="263915"/>
                    <a:pt x="408856" y="249091"/>
                    <a:pt x="408856" y="231367"/>
                  </a:cubicBezTo>
                  <a:lnTo>
                    <a:pt x="408856" y="148870"/>
                  </a:lnTo>
                  <a:cubicBezTo>
                    <a:pt x="408856" y="131146"/>
                    <a:pt x="423379" y="116645"/>
                    <a:pt x="441451" y="116645"/>
                  </a:cubicBezTo>
                  <a:close/>
                  <a:moveTo>
                    <a:pt x="74873" y="36732"/>
                  </a:moveTo>
                  <a:lnTo>
                    <a:pt x="74873" y="539063"/>
                  </a:lnTo>
                  <a:lnTo>
                    <a:pt x="214614" y="366357"/>
                  </a:lnTo>
                  <a:lnTo>
                    <a:pt x="214614" y="106008"/>
                  </a:lnTo>
                  <a:close/>
                  <a:moveTo>
                    <a:pt x="394668" y="35142"/>
                  </a:moveTo>
                  <a:lnTo>
                    <a:pt x="423367" y="35142"/>
                  </a:lnTo>
                  <a:cubicBezTo>
                    <a:pt x="429493" y="35142"/>
                    <a:pt x="434330" y="39972"/>
                    <a:pt x="434330" y="46090"/>
                  </a:cubicBezTo>
                  <a:lnTo>
                    <a:pt x="434330" y="74750"/>
                  </a:lnTo>
                  <a:cubicBezTo>
                    <a:pt x="434330" y="80868"/>
                    <a:pt x="429493" y="86020"/>
                    <a:pt x="423367" y="86020"/>
                  </a:cubicBezTo>
                  <a:lnTo>
                    <a:pt x="394668" y="86020"/>
                  </a:lnTo>
                  <a:cubicBezTo>
                    <a:pt x="388541" y="86020"/>
                    <a:pt x="383382" y="80868"/>
                    <a:pt x="383382" y="74750"/>
                  </a:cubicBezTo>
                  <a:lnTo>
                    <a:pt x="383382" y="46090"/>
                  </a:lnTo>
                  <a:cubicBezTo>
                    <a:pt x="383382" y="39972"/>
                    <a:pt x="388541" y="35142"/>
                    <a:pt x="394668" y="35142"/>
                  </a:cubicBezTo>
                  <a:close/>
                  <a:moveTo>
                    <a:pt x="0" y="0"/>
                  </a:moveTo>
                  <a:lnTo>
                    <a:pt x="51959" y="0"/>
                  </a:lnTo>
                  <a:lnTo>
                    <a:pt x="237528" y="91831"/>
                  </a:lnTo>
                  <a:lnTo>
                    <a:pt x="237528" y="290637"/>
                  </a:lnTo>
                  <a:cubicBezTo>
                    <a:pt x="238174" y="290314"/>
                    <a:pt x="238496" y="289992"/>
                    <a:pt x="238819" y="289992"/>
                  </a:cubicBezTo>
                  <a:lnTo>
                    <a:pt x="263024" y="289992"/>
                  </a:lnTo>
                  <a:cubicBezTo>
                    <a:pt x="268187" y="289992"/>
                    <a:pt x="272383" y="294181"/>
                    <a:pt x="272383" y="299336"/>
                  </a:cubicBezTo>
                  <a:lnTo>
                    <a:pt x="272383" y="323502"/>
                  </a:lnTo>
                  <a:cubicBezTo>
                    <a:pt x="272383" y="328658"/>
                    <a:pt x="268187" y="333169"/>
                    <a:pt x="263024" y="333169"/>
                  </a:cubicBezTo>
                  <a:lnTo>
                    <a:pt x="238819" y="333169"/>
                  </a:lnTo>
                  <a:cubicBezTo>
                    <a:pt x="238496" y="333169"/>
                    <a:pt x="238174" y="332524"/>
                    <a:pt x="237528" y="332524"/>
                  </a:cubicBezTo>
                  <a:lnTo>
                    <a:pt x="237528" y="374734"/>
                  </a:lnTo>
                  <a:lnTo>
                    <a:pt x="51959" y="603828"/>
                  </a:lnTo>
                  <a:lnTo>
                    <a:pt x="0" y="603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</p:grpSp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7571303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多模式业内领先降噪算法，形成九音独有核心技术优势</a:t>
            </a:r>
          </a:p>
        </p:txBody>
      </p:sp>
      <p:sp>
        <p:nvSpPr>
          <p:cNvPr id="343" name="contract_99909">
            <a:extLst>
              <a:ext uri="{FF2B5EF4-FFF2-40B4-BE49-F238E27FC236}">
                <a16:creationId xmlns:a16="http://schemas.microsoft.com/office/drawing/2014/main" id="{3E2775E3-513E-49DB-97F6-B52875CCE0BA}"/>
              </a:ext>
            </a:extLst>
          </p:cNvPr>
          <p:cNvSpPr/>
          <p:nvPr/>
        </p:nvSpPr>
        <p:spPr>
          <a:xfrm>
            <a:off x="378392" y="360017"/>
            <a:ext cx="608307" cy="609685"/>
          </a:xfrm>
          <a:custGeom>
            <a:avLst/>
            <a:gdLst>
              <a:gd name="connsiteX0" fmla="*/ 199901 w 604154"/>
              <a:gd name="connsiteY0" fmla="*/ 394743 h 605522"/>
              <a:gd name="connsiteX1" fmla="*/ 404258 w 604154"/>
              <a:gd name="connsiteY1" fmla="*/ 394743 h 605522"/>
              <a:gd name="connsiteX2" fmla="*/ 365691 w 604154"/>
              <a:gd name="connsiteY2" fmla="*/ 427556 h 605522"/>
              <a:gd name="connsiteX3" fmla="*/ 238621 w 604154"/>
              <a:gd name="connsiteY3" fmla="*/ 427556 h 605522"/>
              <a:gd name="connsiteX4" fmla="*/ 199901 w 604154"/>
              <a:gd name="connsiteY4" fmla="*/ 394743 h 605522"/>
              <a:gd name="connsiteX5" fmla="*/ 588935 w 604154"/>
              <a:gd name="connsiteY5" fmla="*/ 310982 h 605522"/>
              <a:gd name="connsiteX6" fmla="*/ 604145 w 604154"/>
              <a:gd name="connsiteY6" fmla="*/ 327243 h 605522"/>
              <a:gd name="connsiteX7" fmla="*/ 570192 w 604154"/>
              <a:gd name="connsiteY7" fmla="*/ 470985 h 605522"/>
              <a:gd name="connsiteX8" fmla="*/ 435610 w 604154"/>
              <a:gd name="connsiteY8" fmla="*/ 563489 h 605522"/>
              <a:gd name="connsiteX9" fmla="*/ 417327 w 604154"/>
              <a:gd name="connsiteY9" fmla="*/ 605522 h 605522"/>
              <a:gd name="connsiteX10" fmla="*/ 319156 w 604154"/>
              <a:gd name="connsiteY10" fmla="*/ 605522 h 605522"/>
              <a:gd name="connsiteX11" fmla="*/ 380302 w 604154"/>
              <a:gd name="connsiteY11" fmla="*/ 459479 h 605522"/>
              <a:gd name="connsiteX12" fmla="*/ 456196 w 604154"/>
              <a:gd name="connsiteY12" fmla="*/ 403639 h 605522"/>
              <a:gd name="connsiteX13" fmla="*/ 500135 w 604154"/>
              <a:gd name="connsiteY13" fmla="*/ 389219 h 605522"/>
              <a:gd name="connsiteX14" fmla="*/ 513962 w 604154"/>
              <a:gd name="connsiteY14" fmla="*/ 398270 h 605522"/>
              <a:gd name="connsiteX15" fmla="*/ 467412 w 604154"/>
              <a:gd name="connsiteY15" fmla="*/ 444445 h 605522"/>
              <a:gd name="connsiteX16" fmla="*/ 472942 w 604154"/>
              <a:gd name="connsiteY16" fmla="*/ 443525 h 605522"/>
              <a:gd name="connsiteX17" fmla="*/ 563278 w 604154"/>
              <a:gd name="connsiteY17" fmla="*/ 345652 h 605522"/>
              <a:gd name="connsiteX18" fmla="*/ 588935 w 604154"/>
              <a:gd name="connsiteY18" fmla="*/ 310982 h 605522"/>
              <a:gd name="connsiteX19" fmla="*/ 15365 w 604154"/>
              <a:gd name="connsiteY19" fmla="*/ 310982 h 605522"/>
              <a:gd name="connsiteX20" fmla="*/ 41022 w 604154"/>
              <a:gd name="connsiteY20" fmla="*/ 345652 h 605522"/>
              <a:gd name="connsiteX21" fmla="*/ 131204 w 604154"/>
              <a:gd name="connsiteY21" fmla="*/ 443525 h 605522"/>
              <a:gd name="connsiteX22" fmla="*/ 136888 w 604154"/>
              <a:gd name="connsiteY22" fmla="*/ 444292 h 605522"/>
              <a:gd name="connsiteX23" fmla="*/ 90338 w 604154"/>
              <a:gd name="connsiteY23" fmla="*/ 398117 h 605522"/>
              <a:gd name="connsiteX24" fmla="*/ 104165 w 604154"/>
              <a:gd name="connsiteY24" fmla="*/ 389066 h 605522"/>
              <a:gd name="connsiteX25" fmla="*/ 147950 w 604154"/>
              <a:gd name="connsiteY25" fmla="*/ 403333 h 605522"/>
              <a:gd name="connsiteX26" fmla="*/ 223998 w 604154"/>
              <a:gd name="connsiteY26" fmla="*/ 459479 h 605522"/>
              <a:gd name="connsiteX27" fmla="*/ 285144 w 604154"/>
              <a:gd name="connsiteY27" fmla="*/ 605522 h 605522"/>
              <a:gd name="connsiteX28" fmla="*/ 186973 w 604154"/>
              <a:gd name="connsiteY28" fmla="*/ 605522 h 605522"/>
              <a:gd name="connsiteX29" fmla="*/ 168537 w 604154"/>
              <a:gd name="connsiteY29" fmla="*/ 563489 h 605522"/>
              <a:gd name="connsiteX30" fmla="*/ 34108 w 604154"/>
              <a:gd name="connsiteY30" fmla="*/ 471292 h 605522"/>
              <a:gd name="connsiteX31" fmla="*/ 2 w 604154"/>
              <a:gd name="connsiteY31" fmla="*/ 327396 h 605522"/>
              <a:gd name="connsiteX32" fmla="*/ 15365 w 604154"/>
              <a:gd name="connsiteY32" fmla="*/ 310982 h 605522"/>
              <a:gd name="connsiteX33" fmla="*/ 298064 w 604154"/>
              <a:gd name="connsiteY33" fmla="*/ 147892 h 605522"/>
              <a:gd name="connsiteX34" fmla="*/ 246126 w 604154"/>
              <a:gd name="connsiteY34" fmla="*/ 199752 h 605522"/>
              <a:gd name="connsiteX35" fmla="*/ 285925 w 604154"/>
              <a:gd name="connsiteY35" fmla="*/ 250231 h 605522"/>
              <a:gd name="connsiteX36" fmla="*/ 298064 w 604154"/>
              <a:gd name="connsiteY36" fmla="*/ 251612 h 605522"/>
              <a:gd name="connsiteX37" fmla="*/ 349848 w 604154"/>
              <a:gd name="connsiteY37" fmla="*/ 199752 h 605522"/>
              <a:gd name="connsiteX38" fmla="*/ 298064 w 604154"/>
              <a:gd name="connsiteY38" fmla="*/ 147892 h 605522"/>
              <a:gd name="connsiteX39" fmla="*/ 298064 w 604154"/>
              <a:gd name="connsiteY39" fmla="*/ 97874 h 605522"/>
              <a:gd name="connsiteX40" fmla="*/ 326184 w 604154"/>
              <a:gd name="connsiteY40" fmla="*/ 115212 h 605522"/>
              <a:gd name="connsiteX41" fmla="*/ 330947 w 604154"/>
              <a:gd name="connsiteY41" fmla="*/ 120582 h 605522"/>
              <a:gd name="connsiteX42" fmla="*/ 332177 w 604154"/>
              <a:gd name="connsiteY42" fmla="*/ 120582 h 605522"/>
              <a:gd name="connsiteX43" fmla="*/ 338630 w 604154"/>
              <a:gd name="connsiteY43" fmla="*/ 120275 h 605522"/>
              <a:gd name="connsiteX44" fmla="*/ 348004 w 604154"/>
              <a:gd name="connsiteY44" fmla="*/ 119661 h 605522"/>
              <a:gd name="connsiteX45" fmla="*/ 370131 w 604154"/>
              <a:gd name="connsiteY45" fmla="*/ 127640 h 605522"/>
              <a:gd name="connsiteX46" fmla="*/ 377660 w 604154"/>
              <a:gd name="connsiteY46" fmla="*/ 159246 h 605522"/>
              <a:gd name="connsiteX47" fmla="*/ 377353 w 604154"/>
              <a:gd name="connsiteY47" fmla="*/ 166918 h 605522"/>
              <a:gd name="connsiteX48" fmla="*/ 382731 w 604154"/>
              <a:gd name="connsiteY48" fmla="*/ 171674 h 605522"/>
              <a:gd name="connsiteX49" fmla="*/ 400095 w 604154"/>
              <a:gd name="connsiteY49" fmla="*/ 199752 h 605522"/>
              <a:gd name="connsiteX50" fmla="*/ 382731 w 604154"/>
              <a:gd name="connsiteY50" fmla="*/ 227830 h 605522"/>
              <a:gd name="connsiteX51" fmla="*/ 377353 w 604154"/>
              <a:gd name="connsiteY51" fmla="*/ 232740 h 605522"/>
              <a:gd name="connsiteX52" fmla="*/ 377660 w 604154"/>
              <a:gd name="connsiteY52" fmla="*/ 240411 h 605522"/>
              <a:gd name="connsiteX53" fmla="*/ 370131 w 604154"/>
              <a:gd name="connsiteY53" fmla="*/ 271864 h 605522"/>
              <a:gd name="connsiteX54" fmla="*/ 348004 w 604154"/>
              <a:gd name="connsiteY54" fmla="*/ 279843 h 605522"/>
              <a:gd name="connsiteX55" fmla="*/ 338630 w 604154"/>
              <a:gd name="connsiteY55" fmla="*/ 279382 h 605522"/>
              <a:gd name="connsiteX56" fmla="*/ 332638 w 604154"/>
              <a:gd name="connsiteY56" fmla="*/ 278922 h 605522"/>
              <a:gd name="connsiteX57" fmla="*/ 332177 w 604154"/>
              <a:gd name="connsiteY57" fmla="*/ 334771 h 605522"/>
              <a:gd name="connsiteX58" fmla="*/ 297757 w 604154"/>
              <a:gd name="connsiteY58" fmla="*/ 316819 h 605522"/>
              <a:gd name="connsiteX59" fmla="*/ 262414 w 604154"/>
              <a:gd name="connsiteY59" fmla="*/ 335538 h 605522"/>
              <a:gd name="connsiteX60" fmla="*/ 262414 w 604154"/>
              <a:gd name="connsiteY60" fmla="*/ 278922 h 605522"/>
              <a:gd name="connsiteX61" fmla="*/ 257036 w 604154"/>
              <a:gd name="connsiteY61" fmla="*/ 279536 h 605522"/>
              <a:gd name="connsiteX62" fmla="*/ 247970 w 604154"/>
              <a:gd name="connsiteY62" fmla="*/ 280303 h 605522"/>
              <a:gd name="connsiteX63" fmla="*/ 225843 w 604154"/>
              <a:gd name="connsiteY63" fmla="*/ 272018 h 605522"/>
              <a:gd name="connsiteX64" fmla="*/ 218314 w 604154"/>
              <a:gd name="connsiteY64" fmla="*/ 240411 h 605522"/>
              <a:gd name="connsiteX65" fmla="*/ 218775 w 604154"/>
              <a:gd name="connsiteY65" fmla="*/ 232740 h 605522"/>
              <a:gd name="connsiteX66" fmla="*/ 213243 w 604154"/>
              <a:gd name="connsiteY66" fmla="*/ 227830 h 605522"/>
              <a:gd name="connsiteX67" fmla="*/ 195879 w 604154"/>
              <a:gd name="connsiteY67" fmla="*/ 199752 h 605522"/>
              <a:gd name="connsiteX68" fmla="*/ 213243 w 604154"/>
              <a:gd name="connsiteY68" fmla="*/ 171674 h 605522"/>
              <a:gd name="connsiteX69" fmla="*/ 218775 w 604154"/>
              <a:gd name="connsiteY69" fmla="*/ 166918 h 605522"/>
              <a:gd name="connsiteX70" fmla="*/ 218314 w 604154"/>
              <a:gd name="connsiteY70" fmla="*/ 159246 h 605522"/>
              <a:gd name="connsiteX71" fmla="*/ 225843 w 604154"/>
              <a:gd name="connsiteY71" fmla="*/ 127640 h 605522"/>
              <a:gd name="connsiteX72" fmla="*/ 247970 w 604154"/>
              <a:gd name="connsiteY72" fmla="*/ 119661 h 605522"/>
              <a:gd name="connsiteX73" fmla="*/ 257344 w 604154"/>
              <a:gd name="connsiteY73" fmla="*/ 120275 h 605522"/>
              <a:gd name="connsiteX74" fmla="*/ 263797 w 604154"/>
              <a:gd name="connsiteY74" fmla="*/ 120582 h 605522"/>
              <a:gd name="connsiteX75" fmla="*/ 265027 w 604154"/>
              <a:gd name="connsiteY75" fmla="*/ 120582 h 605522"/>
              <a:gd name="connsiteX76" fmla="*/ 269944 w 604154"/>
              <a:gd name="connsiteY76" fmla="*/ 115212 h 605522"/>
              <a:gd name="connsiteX77" fmla="*/ 298064 w 604154"/>
              <a:gd name="connsiteY77" fmla="*/ 97874 h 605522"/>
              <a:gd name="connsiteX78" fmla="*/ 169654 w 604154"/>
              <a:gd name="connsiteY78" fmla="*/ 0 h 605522"/>
              <a:gd name="connsiteX79" fmla="*/ 400234 w 604154"/>
              <a:gd name="connsiteY79" fmla="*/ 0 h 605522"/>
              <a:gd name="connsiteX80" fmla="*/ 465368 w 604154"/>
              <a:gd name="connsiteY80" fmla="*/ 67812 h 605522"/>
              <a:gd name="connsiteX81" fmla="*/ 465368 w 604154"/>
              <a:gd name="connsiteY81" fmla="*/ 364530 h 605522"/>
              <a:gd name="connsiteX82" fmla="*/ 455229 w 604154"/>
              <a:gd name="connsiteY82" fmla="*/ 368519 h 605522"/>
              <a:gd name="connsiteX83" fmla="*/ 444169 w 604154"/>
              <a:gd name="connsiteY83" fmla="*/ 373122 h 605522"/>
              <a:gd name="connsiteX84" fmla="*/ 432494 w 604154"/>
              <a:gd name="connsiteY84" fmla="*/ 377878 h 605522"/>
              <a:gd name="connsiteX85" fmla="*/ 432494 w 604154"/>
              <a:gd name="connsiteY85" fmla="*/ 90059 h 605522"/>
              <a:gd name="connsiteX86" fmla="*/ 375194 w 604154"/>
              <a:gd name="connsiteY86" fmla="*/ 90059 h 605522"/>
              <a:gd name="connsiteX87" fmla="*/ 375194 w 604154"/>
              <a:gd name="connsiteY87" fmla="*/ 32679 h 605522"/>
              <a:gd name="connsiteX88" fmla="*/ 169654 w 604154"/>
              <a:gd name="connsiteY88" fmla="*/ 32679 h 605522"/>
              <a:gd name="connsiteX89" fmla="*/ 162127 w 604154"/>
              <a:gd name="connsiteY89" fmla="*/ 38202 h 605522"/>
              <a:gd name="connsiteX90" fmla="*/ 162127 w 604154"/>
              <a:gd name="connsiteY90" fmla="*/ 374349 h 605522"/>
              <a:gd name="connsiteX91" fmla="*/ 159361 w 604154"/>
              <a:gd name="connsiteY91" fmla="*/ 373122 h 605522"/>
              <a:gd name="connsiteX92" fmla="*/ 147994 w 604154"/>
              <a:gd name="connsiteY92" fmla="*/ 368519 h 605522"/>
              <a:gd name="connsiteX93" fmla="*/ 129406 w 604154"/>
              <a:gd name="connsiteY93" fmla="*/ 361462 h 605522"/>
              <a:gd name="connsiteX94" fmla="*/ 129406 w 604154"/>
              <a:gd name="connsiteY94" fmla="*/ 38202 h 605522"/>
              <a:gd name="connsiteX95" fmla="*/ 169654 w 604154"/>
              <a:gd name="connsiteY95" fmla="*/ 0 h 60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4154" h="605522">
                <a:moveTo>
                  <a:pt x="199901" y="394743"/>
                </a:moveTo>
                <a:lnTo>
                  <a:pt x="404258" y="394743"/>
                </a:lnTo>
                <a:cubicBezTo>
                  <a:pt x="390890" y="404096"/>
                  <a:pt x="377830" y="415136"/>
                  <a:pt x="365691" y="427556"/>
                </a:cubicBezTo>
                <a:lnTo>
                  <a:pt x="238621" y="427556"/>
                </a:lnTo>
                <a:cubicBezTo>
                  <a:pt x="226483" y="415136"/>
                  <a:pt x="213269" y="404096"/>
                  <a:pt x="199901" y="394743"/>
                </a:cubicBezTo>
                <a:close/>
                <a:moveTo>
                  <a:pt x="588935" y="310982"/>
                </a:moveTo>
                <a:cubicBezTo>
                  <a:pt x="597385" y="310982"/>
                  <a:pt x="604452" y="318652"/>
                  <a:pt x="604145" y="327243"/>
                </a:cubicBezTo>
                <a:cubicBezTo>
                  <a:pt x="603684" y="353169"/>
                  <a:pt x="591854" y="438156"/>
                  <a:pt x="570192" y="470985"/>
                </a:cubicBezTo>
                <a:cubicBezTo>
                  <a:pt x="548376" y="503967"/>
                  <a:pt x="452202" y="548148"/>
                  <a:pt x="435610" y="563489"/>
                </a:cubicBezTo>
                <a:cubicBezTo>
                  <a:pt x="428082" y="570545"/>
                  <a:pt x="419017" y="582971"/>
                  <a:pt x="417327" y="605522"/>
                </a:cubicBezTo>
                <a:lnTo>
                  <a:pt x="319156" y="605522"/>
                </a:lnTo>
                <a:cubicBezTo>
                  <a:pt x="329449" y="521609"/>
                  <a:pt x="357411" y="485405"/>
                  <a:pt x="380302" y="459479"/>
                </a:cubicBezTo>
                <a:cubicBezTo>
                  <a:pt x="400581" y="436468"/>
                  <a:pt x="428235" y="414378"/>
                  <a:pt x="456196" y="403639"/>
                </a:cubicBezTo>
                <a:cubicBezTo>
                  <a:pt x="473557" y="397043"/>
                  <a:pt x="489074" y="389219"/>
                  <a:pt x="500135" y="389219"/>
                </a:cubicBezTo>
                <a:cubicBezTo>
                  <a:pt x="506434" y="389219"/>
                  <a:pt x="511197" y="391674"/>
                  <a:pt x="513962" y="398270"/>
                </a:cubicBezTo>
                <a:cubicBezTo>
                  <a:pt x="520261" y="412690"/>
                  <a:pt x="454199" y="444445"/>
                  <a:pt x="467412" y="444445"/>
                </a:cubicBezTo>
                <a:cubicBezTo>
                  <a:pt x="468641" y="444445"/>
                  <a:pt x="470331" y="444139"/>
                  <a:pt x="472942" y="443525"/>
                </a:cubicBezTo>
                <a:cubicBezTo>
                  <a:pt x="508278" y="436008"/>
                  <a:pt x="552063" y="395816"/>
                  <a:pt x="563278" y="345652"/>
                </a:cubicBezTo>
                <a:cubicBezTo>
                  <a:pt x="568963" y="319880"/>
                  <a:pt x="579871" y="310982"/>
                  <a:pt x="588935" y="310982"/>
                </a:cubicBezTo>
                <a:close/>
                <a:moveTo>
                  <a:pt x="15365" y="310982"/>
                </a:moveTo>
                <a:cubicBezTo>
                  <a:pt x="24429" y="310982"/>
                  <a:pt x="35184" y="319726"/>
                  <a:pt x="41022" y="345652"/>
                </a:cubicBezTo>
                <a:cubicBezTo>
                  <a:pt x="52083" y="395816"/>
                  <a:pt x="96022" y="436008"/>
                  <a:pt x="131204" y="443525"/>
                </a:cubicBezTo>
                <a:cubicBezTo>
                  <a:pt x="133816" y="444139"/>
                  <a:pt x="135659" y="444292"/>
                  <a:pt x="136888" y="444292"/>
                </a:cubicBezTo>
                <a:cubicBezTo>
                  <a:pt x="150101" y="444292"/>
                  <a:pt x="84039" y="412690"/>
                  <a:pt x="90338" y="398117"/>
                </a:cubicBezTo>
                <a:cubicBezTo>
                  <a:pt x="93103" y="391674"/>
                  <a:pt x="97866" y="389066"/>
                  <a:pt x="104165" y="389066"/>
                </a:cubicBezTo>
                <a:cubicBezTo>
                  <a:pt x="115073" y="389066"/>
                  <a:pt x="130743" y="396736"/>
                  <a:pt x="147950" y="403333"/>
                </a:cubicBezTo>
                <a:cubicBezTo>
                  <a:pt x="176065" y="414071"/>
                  <a:pt x="203719" y="436468"/>
                  <a:pt x="223998" y="459479"/>
                </a:cubicBezTo>
                <a:cubicBezTo>
                  <a:pt x="246889" y="485405"/>
                  <a:pt x="274851" y="521609"/>
                  <a:pt x="285144" y="605522"/>
                </a:cubicBezTo>
                <a:lnTo>
                  <a:pt x="186973" y="605522"/>
                </a:lnTo>
                <a:cubicBezTo>
                  <a:pt x="185129" y="582971"/>
                  <a:pt x="176218" y="570545"/>
                  <a:pt x="168537" y="563489"/>
                </a:cubicBezTo>
                <a:cubicBezTo>
                  <a:pt x="152098" y="548148"/>
                  <a:pt x="55924" y="504274"/>
                  <a:pt x="34108" y="471292"/>
                </a:cubicBezTo>
                <a:cubicBezTo>
                  <a:pt x="12292" y="438309"/>
                  <a:pt x="616" y="353322"/>
                  <a:pt x="2" y="327396"/>
                </a:cubicBezTo>
                <a:cubicBezTo>
                  <a:pt x="-152" y="318806"/>
                  <a:pt x="6915" y="310982"/>
                  <a:pt x="15365" y="310982"/>
                </a:cubicBezTo>
                <a:close/>
                <a:moveTo>
                  <a:pt x="298064" y="147892"/>
                </a:moveTo>
                <a:cubicBezTo>
                  <a:pt x="269329" y="147892"/>
                  <a:pt x="246126" y="171214"/>
                  <a:pt x="246126" y="199752"/>
                </a:cubicBezTo>
                <a:cubicBezTo>
                  <a:pt x="246126" y="224301"/>
                  <a:pt x="263183" y="244861"/>
                  <a:pt x="285925" y="250231"/>
                </a:cubicBezTo>
                <a:lnTo>
                  <a:pt x="298064" y="251612"/>
                </a:lnTo>
                <a:cubicBezTo>
                  <a:pt x="326645" y="251612"/>
                  <a:pt x="349848" y="228443"/>
                  <a:pt x="349848" y="199752"/>
                </a:cubicBezTo>
                <a:cubicBezTo>
                  <a:pt x="349848" y="171214"/>
                  <a:pt x="326645" y="147892"/>
                  <a:pt x="298064" y="147892"/>
                </a:cubicBezTo>
                <a:close/>
                <a:moveTo>
                  <a:pt x="298064" y="97874"/>
                </a:moveTo>
                <a:cubicBezTo>
                  <a:pt x="311740" y="97874"/>
                  <a:pt x="320345" y="108307"/>
                  <a:pt x="326184" y="115212"/>
                </a:cubicBezTo>
                <a:cubicBezTo>
                  <a:pt x="327567" y="116899"/>
                  <a:pt x="329718" y="119508"/>
                  <a:pt x="330947" y="120582"/>
                </a:cubicBezTo>
                <a:cubicBezTo>
                  <a:pt x="331255" y="120582"/>
                  <a:pt x="331562" y="120582"/>
                  <a:pt x="332177" y="120582"/>
                </a:cubicBezTo>
                <a:cubicBezTo>
                  <a:pt x="334021" y="120582"/>
                  <a:pt x="336172" y="120428"/>
                  <a:pt x="338630" y="120275"/>
                </a:cubicBezTo>
                <a:cubicBezTo>
                  <a:pt x="341704" y="119968"/>
                  <a:pt x="344777" y="119661"/>
                  <a:pt x="348004" y="119661"/>
                </a:cubicBezTo>
                <a:cubicBezTo>
                  <a:pt x="351538" y="119661"/>
                  <a:pt x="362141" y="119661"/>
                  <a:pt x="370131" y="127640"/>
                </a:cubicBezTo>
                <a:cubicBezTo>
                  <a:pt x="379658" y="137152"/>
                  <a:pt x="378429" y="149887"/>
                  <a:pt x="377660" y="159246"/>
                </a:cubicBezTo>
                <a:cubicBezTo>
                  <a:pt x="377507" y="161701"/>
                  <a:pt x="377199" y="165077"/>
                  <a:pt x="377353" y="166918"/>
                </a:cubicBezTo>
                <a:cubicBezTo>
                  <a:pt x="378429" y="168145"/>
                  <a:pt x="380887" y="170293"/>
                  <a:pt x="382731" y="171674"/>
                </a:cubicBezTo>
                <a:cubicBezTo>
                  <a:pt x="389646" y="177505"/>
                  <a:pt x="400095" y="186097"/>
                  <a:pt x="400095" y="199752"/>
                </a:cubicBezTo>
                <a:cubicBezTo>
                  <a:pt x="400095" y="213407"/>
                  <a:pt x="389646" y="222153"/>
                  <a:pt x="382731" y="227830"/>
                </a:cubicBezTo>
                <a:cubicBezTo>
                  <a:pt x="380887" y="229364"/>
                  <a:pt x="378429" y="231359"/>
                  <a:pt x="377353" y="232740"/>
                </a:cubicBezTo>
                <a:cubicBezTo>
                  <a:pt x="377199" y="234427"/>
                  <a:pt x="377507" y="237956"/>
                  <a:pt x="377660" y="240411"/>
                </a:cubicBezTo>
                <a:cubicBezTo>
                  <a:pt x="378429" y="249770"/>
                  <a:pt x="379658" y="262505"/>
                  <a:pt x="370131" y="271864"/>
                </a:cubicBezTo>
                <a:cubicBezTo>
                  <a:pt x="362141" y="279843"/>
                  <a:pt x="351538" y="279843"/>
                  <a:pt x="348004" y="279843"/>
                </a:cubicBezTo>
                <a:cubicBezTo>
                  <a:pt x="344777" y="279843"/>
                  <a:pt x="341550" y="279536"/>
                  <a:pt x="338630" y="279382"/>
                </a:cubicBezTo>
                <a:cubicBezTo>
                  <a:pt x="336479" y="279076"/>
                  <a:pt x="334328" y="278922"/>
                  <a:pt x="332638" y="278922"/>
                </a:cubicBezTo>
                <a:lnTo>
                  <a:pt x="332177" y="334771"/>
                </a:lnTo>
                <a:lnTo>
                  <a:pt x="297757" y="316819"/>
                </a:lnTo>
                <a:lnTo>
                  <a:pt x="262414" y="335538"/>
                </a:lnTo>
                <a:lnTo>
                  <a:pt x="262414" y="278922"/>
                </a:lnTo>
                <a:cubicBezTo>
                  <a:pt x="262414" y="279076"/>
                  <a:pt x="259187" y="279382"/>
                  <a:pt x="257036" y="279536"/>
                </a:cubicBezTo>
                <a:cubicBezTo>
                  <a:pt x="253963" y="279843"/>
                  <a:pt x="251197" y="280303"/>
                  <a:pt x="247970" y="280303"/>
                </a:cubicBezTo>
                <a:cubicBezTo>
                  <a:pt x="244436" y="280303"/>
                  <a:pt x="233833" y="279996"/>
                  <a:pt x="225843" y="272018"/>
                </a:cubicBezTo>
                <a:cubicBezTo>
                  <a:pt x="216470" y="262658"/>
                  <a:pt x="217545" y="249770"/>
                  <a:pt x="218314" y="240411"/>
                </a:cubicBezTo>
                <a:cubicBezTo>
                  <a:pt x="218621" y="238110"/>
                  <a:pt x="218928" y="234427"/>
                  <a:pt x="218775" y="232740"/>
                </a:cubicBezTo>
                <a:cubicBezTo>
                  <a:pt x="217545" y="231512"/>
                  <a:pt x="215087" y="229364"/>
                  <a:pt x="213243" y="227830"/>
                </a:cubicBezTo>
                <a:cubicBezTo>
                  <a:pt x="206328" y="222153"/>
                  <a:pt x="195879" y="213407"/>
                  <a:pt x="195879" y="199752"/>
                </a:cubicBezTo>
                <a:cubicBezTo>
                  <a:pt x="195879" y="186097"/>
                  <a:pt x="206328" y="177505"/>
                  <a:pt x="213243" y="171674"/>
                </a:cubicBezTo>
                <a:cubicBezTo>
                  <a:pt x="215087" y="170293"/>
                  <a:pt x="217545" y="168145"/>
                  <a:pt x="218775" y="166918"/>
                </a:cubicBezTo>
                <a:cubicBezTo>
                  <a:pt x="218928" y="165077"/>
                  <a:pt x="218621" y="161701"/>
                  <a:pt x="218314" y="159246"/>
                </a:cubicBezTo>
                <a:cubicBezTo>
                  <a:pt x="217545" y="149887"/>
                  <a:pt x="216470" y="137152"/>
                  <a:pt x="225843" y="127640"/>
                </a:cubicBezTo>
                <a:cubicBezTo>
                  <a:pt x="233833" y="119661"/>
                  <a:pt x="244436" y="119661"/>
                  <a:pt x="247970" y="119661"/>
                </a:cubicBezTo>
                <a:cubicBezTo>
                  <a:pt x="251197" y="119661"/>
                  <a:pt x="254424" y="119968"/>
                  <a:pt x="257344" y="120275"/>
                </a:cubicBezTo>
                <a:cubicBezTo>
                  <a:pt x="259802" y="120428"/>
                  <a:pt x="262107" y="120582"/>
                  <a:pt x="263797" y="120582"/>
                </a:cubicBezTo>
                <a:cubicBezTo>
                  <a:pt x="264412" y="120582"/>
                  <a:pt x="264719" y="120582"/>
                  <a:pt x="265027" y="120582"/>
                </a:cubicBezTo>
                <a:cubicBezTo>
                  <a:pt x="266256" y="119508"/>
                  <a:pt x="268407" y="116899"/>
                  <a:pt x="269944" y="115212"/>
                </a:cubicBezTo>
                <a:cubicBezTo>
                  <a:pt x="275629" y="108307"/>
                  <a:pt x="284388" y="97874"/>
                  <a:pt x="298064" y="97874"/>
                </a:cubicBezTo>
                <a:close/>
                <a:moveTo>
                  <a:pt x="169654" y="0"/>
                </a:moveTo>
                <a:lnTo>
                  <a:pt x="400234" y="0"/>
                </a:lnTo>
                <a:lnTo>
                  <a:pt x="465368" y="67812"/>
                </a:lnTo>
                <a:lnTo>
                  <a:pt x="465368" y="364530"/>
                </a:lnTo>
                <a:cubicBezTo>
                  <a:pt x="463217" y="365758"/>
                  <a:pt x="458762" y="367138"/>
                  <a:pt x="455229" y="368519"/>
                </a:cubicBezTo>
                <a:cubicBezTo>
                  <a:pt x="451542" y="370054"/>
                  <a:pt x="447856" y="371588"/>
                  <a:pt x="444169" y="373122"/>
                </a:cubicBezTo>
                <a:cubicBezTo>
                  <a:pt x="440328" y="374503"/>
                  <a:pt x="436641" y="376190"/>
                  <a:pt x="432494" y="377878"/>
                </a:cubicBezTo>
                <a:lnTo>
                  <a:pt x="432494" y="90059"/>
                </a:lnTo>
                <a:lnTo>
                  <a:pt x="375194" y="90059"/>
                </a:lnTo>
                <a:lnTo>
                  <a:pt x="375194" y="32679"/>
                </a:lnTo>
                <a:lnTo>
                  <a:pt x="169654" y="32679"/>
                </a:lnTo>
                <a:cubicBezTo>
                  <a:pt x="166581" y="32679"/>
                  <a:pt x="162127" y="36054"/>
                  <a:pt x="162127" y="38202"/>
                </a:cubicBezTo>
                <a:lnTo>
                  <a:pt x="162127" y="374349"/>
                </a:lnTo>
                <a:cubicBezTo>
                  <a:pt x="162127" y="373889"/>
                  <a:pt x="160437" y="373429"/>
                  <a:pt x="159361" y="373122"/>
                </a:cubicBezTo>
                <a:cubicBezTo>
                  <a:pt x="155675" y="371588"/>
                  <a:pt x="151681" y="370054"/>
                  <a:pt x="147994" y="368519"/>
                </a:cubicBezTo>
                <a:cubicBezTo>
                  <a:pt x="141695" y="366065"/>
                  <a:pt x="135551" y="363610"/>
                  <a:pt x="129406" y="361462"/>
                </a:cubicBezTo>
                <a:lnTo>
                  <a:pt x="129406" y="38202"/>
                </a:lnTo>
                <a:cubicBezTo>
                  <a:pt x="129406" y="17797"/>
                  <a:pt x="148608" y="0"/>
                  <a:pt x="1696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文本框 343">
            <a:extLst>
              <a:ext uri="{FF2B5EF4-FFF2-40B4-BE49-F238E27FC236}">
                <a16:creationId xmlns:a16="http://schemas.microsoft.com/office/drawing/2014/main" id="{9B18C201-18BE-4282-B530-F65FD7A9A5B6}"/>
              </a:ext>
            </a:extLst>
          </p:cNvPr>
          <p:cNvSpPr txBox="1"/>
          <p:nvPr/>
        </p:nvSpPr>
        <p:spPr>
          <a:xfrm>
            <a:off x="3139824" y="3232210"/>
            <a:ext cx="2513460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6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强噪通话，行业领先</a:t>
            </a:r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A35C57F8-6D63-4874-AF17-2D1CB17E9093}"/>
              </a:ext>
            </a:extLst>
          </p:cNvPr>
          <p:cNvSpPr txBox="1"/>
          <p:nvPr/>
        </p:nvSpPr>
        <p:spPr>
          <a:xfrm>
            <a:off x="3139824" y="3535422"/>
            <a:ext cx="2555983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超强噪音（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100dB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）环境中，可以无障碍沟通交流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39F88611-E133-431A-822C-207BB619B727}"/>
              </a:ext>
            </a:extLst>
          </p:cNvPr>
          <p:cNvSpPr txBox="1"/>
          <p:nvPr/>
        </p:nvSpPr>
        <p:spPr>
          <a:xfrm>
            <a:off x="3139824" y="4334531"/>
            <a:ext cx="3377251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6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“类腹语”音频拾取，全球独家</a:t>
            </a:r>
          </a:p>
        </p:txBody>
      </p:sp>
      <p:sp>
        <p:nvSpPr>
          <p:cNvPr id="347" name="文本框 346">
            <a:extLst>
              <a:ext uri="{FF2B5EF4-FFF2-40B4-BE49-F238E27FC236}">
                <a16:creationId xmlns:a16="http://schemas.microsoft.com/office/drawing/2014/main" id="{5B50E843-9AB5-4909-9B54-B47F3D36D43A}"/>
              </a:ext>
            </a:extLst>
          </p:cNvPr>
          <p:cNvSpPr txBox="1"/>
          <p:nvPr/>
        </p:nvSpPr>
        <p:spPr>
          <a:xfrm>
            <a:off x="3139824" y="4637743"/>
            <a:ext cx="3249879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普通环境中，可以实现喃喃细语般的“腹语”通话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063DBB68-777C-4296-A18C-2C758880AA8D}"/>
              </a:ext>
            </a:extLst>
          </p:cNvPr>
          <p:cNvSpPr txBox="1"/>
          <p:nvPr/>
        </p:nvSpPr>
        <p:spPr>
          <a:xfrm>
            <a:off x="3139824" y="5436242"/>
            <a:ext cx="3343578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600" b="1">
                <a:solidFill>
                  <a:srgbClr val="143DB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智能分析，精准捕捉信号</a:t>
            </a: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802C7358-A5D5-4F19-9DB1-55F105D7C401}"/>
              </a:ext>
            </a:extLst>
          </p:cNvPr>
          <p:cNvSpPr txBox="1"/>
          <p:nvPr/>
        </p:nvSpPr>
        <p:spPr>
          <a:xfrm>
            <a:off x="3139824" y="5739454"/>
            <a:ext cx="3249879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复杂环境下，智能选择麦克风，精准捕捉信号</a:t>
            </a:r>
          </a:p>
        </p:txBody>
      </p:sp>
      <p:sp>
        <p:nvSpPr>
          <p:cNvPr id="350" name="iconfont-11262-5326790">
            <a:extLst>
              <a:ext uri="{FF2B5EF4-FFF2-40B4-BE49-F238E27FC236}">
                <a16:creationId xmlns:a16="http://schemas.microsoft.com/office/drawing/2014/main" id="{0CC1FB2E-7C8E-4125-A704-10230ECA4420}"/>
              </a:ext>
            </a:extLst>
          </p:cNvPr>
          <p:cNvSpPr/>
          <p:nvPr/>
        </p:nvSpPr>
        <p:spPr>
          <a:xfrm>
            <a:off x="1574462" y="2501607"/>
            <a:ext cx="605595" cy="609685"/>
          </a:xfrm>
          <a:custGeom>
            <a:avLst/>
            <a:gdLst>
              <a:gd name="connsiteX0" fmla="*/ 300565 w 455724"/>
              <a:gd name="connsiteY0" fmla="*/ 285458 h 458802"/>
              <a:gd name="connsiteX1" fmla="*/ 265137 w 455724"/>
              <a:gd name="connsiteY1" fmla="*/ 320889 h 458802"/>
              <a:gd name="connsiteX2" fmla="*/ 265137 w 455724"/>
              <a:gd name="connsiteY2" fmla="*/ 384893 h 458802"/>
              <a:gd name="connsiteX3" fmla="*/ 300565 w 455724"/>
              <a:gd name="connsiteY3" fmla="*/ 420324 h 458802"/>
              <a:gd name="connsiteX4" fmla="*/ 364563 w 455724"/>
              <a:gd name="connsiteY4" fmla="*/ 420324 h 458802"/>
              <a:gd name="connsiteX5" fmla="*/ 399991 w 455724"/>
              <a:gd name="connsiteY5" fmla="*/ 384893 h 458802"/>
              <a:gd name="connsiteX6" fmla="*/ 399991 w 455724"/>
              <a:gd name="connsiteY6" fmla="*/ 320889 h 458802"/>
              <a:gd name="connsiteX7" fmla="*/ 364563 w 455724"/>
              <a:gd name="connsiteY7" fmla="*/ 285458 h 458802"/>
              <a:gd name="connsiteX8" fmla="*/ 73522 w 455724"/>
              <a:gd name="connsiteY8" fmla="*/ 285458 h 458802"/>
              <a:gd name="connsiteX9" fmla="*/ 38094 w 455724"/>
              <a:gd name="connsiteY9" fmla="*/ 320889 h 458802"/>
              <a:gd name="connsiteX10" fmla="*/ 38094 w 455724"/>
              <a:gd name="connsiteY10" fmla="*/ 384893 h 458802"/>
              <a:gd name="connsiteX11" fmla="*/ 73522 w 455724"/>
              <a:gd name="connsiteY11" fmla="*/ 420324 h 458802"/>
              <a:gd name="connsiteX12" fmla="*/ 137520 w 455724"/>
              <a:gd name="connsiteY12" fmla="*/ 420324 h 458802"/>
              <a:gd name="connsiteX13" fmla="*/ 172948 w 455724"/>
              <a:gd name="connsiteY13" fmla="*/ 384893 h 458802"/>
              <a:gd name="connsiteX14" fmla="*/ 172948 w 455724"/>
              <a:gd name="connsiteY14" fmla="*/ 320889 h 458802"/>
              <a:gd name="connsiteX15" fmla="*/ 137520 w 455724"/>
              <a:gd name="connsiteY15" fmla="*/ 285458 h 458802"/>
              <a:gd name="connsiteX16" fmla="*/ 300946 w 455724"/>
              <a:gd name="connsiteY16" fmla="*/ 247742 h 458802"/>
              <a:gd name="connsiteX17" fmla="*/ 364944 w 455724"/>
              <a:gd name="connsiteY17" fmla="*/ 247742 h 458802"/>
              <a:gd name="connsiteX18" fmla="*/ 438466 w 455724"/>
              <a:gd name="connsiteY18" fmla="*/ 321270 h 458802"/>
              <a:gd name="connsiteX19" fmla="*/ 438466 w 455724"/>
              <a:gd name="connsiteY19" fmla="*/ 385274 h 458802"/>
              <a:gd name="connsiteX20" fmla="*/ 364944 w 455724"/>
              <a:gd name="connsiteY20" fmla="*/ 458802 h 458802"/>
              <a:gd name="connsiteX21" fmla="*/ 300946 w 455724"/>
              <a:gd name="connsiteY21" fmla="*/ 458802 h 458802"/>
              <a:gd name="connsiteX22" fmla="*/ 227424 w 455724"/>
              <a:gd name="connsiteY22" fmla="*/ 385274 h 458802"/>
              <a:gd name="connsiteX23" fmla="*/ 227424 w 455724"/>
              <a:gd name="connsiteY23" fmla="*/ 321270 h 458802"/>
              <a:gd name="connsiteX24" fmla="*/ 300946 w 455724"/>
              <a:gd name="connsiteY24" fmla="*/ 247742 h 458802"/>
              <a:gd name="connsiteX25" fmla="*/ 73522 w 455724"/>
              <a:gd name="connsiteY25" fmla="*/ 247742 h 458802"/>
              <a:gd name="connsiteX26" fmla="*/ 137520 w 455724"/>
              <a:gd name="connsiteY26" fmla="*/ 247742 h 458802"/>
              <a:gd name="connsiteX27" fmla="*/ 211043 w 455724"/>
              <a:gd name="connsiteY27" fmla="*/ 321270 h 458802"/>
              <a:gd name="connsiteX28" fmla="*/ 211043 w 455724"/>
              <a:gd name="connsiteY28" fmla="*/ 385274 h 458802"/>
              <a:gd name="connsiteX29" fmla="*/ 137901 w 455724"/>
              <a:gd name="connsiteY29" fmla="*/ 458802 h 458802"/>
              <a:gd name="connsiteX30" fmla="*/ 73522 w 455724"/>
              <a:gd name="connsiteY30" fmla="*/ 458802 h 458802"/>
              <a:gd name="connsiteX31" fmla="*/ 0 w 455724"/>
              <a:gd name="connsiteY31" fmla="*/ 385274 h 458802"/>
              <a:gd name="connsiteX32" fmla="*/ 0 w 455724"/>
              <a:gd name="connsiteY32" fmla="*/ 321270 h 458802"/>
              <a:gd name="connsiteX33" fmla="*/ 73522 w 455724"/>
              <a:gd name="connsiteY33" fmla="*/ 247742 h 458802"/>
              <a:gd name="connsiteX34" fmla="*/ 73522 w 455724"/>
              <a:gd name="connsiteY34" fmla="*/ 59921 h 458802"/>
              <a:gd name="connsiteX35" fmla="*/ 38094 w 455724"/>
              <a:gd name="connsiteY35" fmla="*/ 95352 h 458802"/>
              <a:gd name="connsiteX36" fmla="*/ 38094 w 455724"/>
              <a:gd name="connsiteY36" fmla="*/ 159356 h 458802"/>
              <a:gd name="connsiteX37" fmla="*/ 73522 w 455724"/>
              <a:gd name="connsiteY37" fmla="*/ 194787 h 458802"/>
              <a:gd name="connsiteX38" fmla="*/ 137520 w 455724"/>
              <a:gd name="connsiteY38" fmla="*/ 194787 h 458802"/>
              <a:gd name="connsiteX39" fmla="*/ 172948 w 455724"/>
              <a:gd name="connsiteY39" fmla="*/ 159356 h 458802"/>
              <a:gd name="connsiteX40" fmla="*/ 172948 w 455724"/>
              <a:gd name="connsiteY40" fmla="*/ 95352 h 458802"/>
              <a:gd name="connsiteX41" fmla="*/ 137520 w 455724"/>
              <a:gd name="connsiteY41" fmla="*/ 59921 h 458802"/>
              <a:gd name="connsiteX42" fmla="*/ 337125 w 455724"/>
              <a:gd name="connsiteY42" fmla="*/ 37803 h 458802"/>
              <a:gd name="connsiteX43" fmla="*/ 311976 w 455724"/>
              <a:gd name="connsiteY43" fmla="*/ 48087 h 458802"/>
              <a:gd name="connsiteX44" fmla="*/ 266632 w 455724"/>
              <a:gd name="connsiteY44" fmla="*/ 93412 h 458802"/>
              <a:gd name="connsiteX45" fmla="*/ 266632 w 455724"/>
              <a:gd name="connsiteY45" fmla="*/ 143689 h 458802"/>
              <a:gd name="connsiteX46" fmla="*/ 311976 w 455724"/>
              <a:gd name="connsiteY46" fmla="*/ 189014 h 458802"/>
              <a:gd name="connsiteX47" fmla="*/ 362274 w 455724"/>
              <a:gd name="connsiteY47" fmla="*/ 189014 h 458802"/>
              <a:gd name="connsiteX48" fmla="*/ 407618 w 455724"/>
              <a:gd name="connsiteY48" fmla="*/ 143689 h 458802"/>
              <a:gd name="connsiteX49" fmla="*/ 407618 w 455724"/>
              <a:gd name="connsiteY49" fmla="*/ 93412 h 458802"/>
              <a:gd name="connsiteX50" fmla="*/ 362274 w 455724"/>
              <a:gd name="connsiteY50" fmla="*/ 48087 h 458802"/>
              <a:gd name="connsiteX51" fmla="*/ 337125 w 455724"/>
              <a:gd name="connsiteY51" fmla="*/ 37803 h 458802"/>
              <a:gd name="connsiteX52" fmla="*/ 73522 w 455724"/>
              <a:gd name="connsiteY52" fmla="*/ 21824 h 458802"/>
              <a:gd name="connsiteX53" fmla="*/ 137520 w 455724"/>
              <a:gd name="connsiteY53" fmla="*/ 21824 h 458802"/>
              <a:gd name="connsiteX54" fmla="*/ 211043 w 455724"/>
              <a:gd name="connsiteY54" fmla="*/ 95352 h 458802"/>
              <a:gd name="connsiteX55" fmla="*/ 211043 w 455724"/>
              <a:gd name="connsiteY55" fmla="*/ 159356 h 458802"/>
              <a:gd name="connsiteX56" fmla="*/ 137901 w 455724"/>
              <a:gd name="connsiteY56" fmla="*/ 233265 h 458802"/>
              <a:gd name="connsiteX57" fmla="*/ 73522 w 455724"/>
              <a:gd name="connsiteY57" fmla="*/ 233265 h 458802"/>
              <a:gd name="connsiteX58" fmla="*/ 0 w 455724"/>
              <a:gd name="connsiteY58" fmla="*/ 159737 h 458802"/>
              <a:gd name="connsiteX59" fmla="*/ 0 w 455724"/>
              <a:gd name="connsiteY59" fmla="*/ 95352 h 458802"/>
              <a:gd name="connsiteX60" fmla="*/ 73522 w 455724"/>
              <a:gd name="connsiteY60" fmla="*/ 21824 h 458802"/>
              <a:gd name="connsiteX61" fmla="*/ 336934 w 455724"/>
              <a:gd name="connsiteY61" fmla="*/ 0 h 458802"/>
              <a:gd name="connsiteX62" fmla="*/ 388947 w 455724"/>
              <a:gd name="connsiteY62" fmla="*/ 21424 h 458802"/>
              <a:gd name="connsiteX63" fmla="*/ 434291 w 455724"/>
              <a:gd name="connsiteY63" fmla="*/ 66750 h 458802"/>
              <a:gd name="connsiteX64" fmla="*/ 434291 w 455724"/>
              <a:gd name="connsiteY64" fmla="*/ 170732 h 458802"/>
              <a:gd name="connsiteX65" fmla="*/ 388947 w 455724"/>
              <a:gd name="connsiteY65" fmla="*/ 216057 h 458802"/>
              <a:gd name="connsiteX66" fmla="*/ 337125 w 455724"/>
              <a:gd name="connsiteY66" fmla="*/ 237387 h 458802"/>
              <a:gd name="connsiteX67" fmla="*/ 284922 w 455724"/>
              <a:gd name="connsiteY67" fmla="*/ 215676 h 458802"/>
              <a:gd name="connsiteX68" fmla="*/ 239578 w 455724"/>
              <a:gd name="connsiteY68" fmla="*/ 170732 h 458802"/>
              <a:gd name="connsiteX69" fmla="*/ 239578 w 455724"/>
              <a:gd name="connsiteY69" fmla="*/ 66750 h 458802"/>
              <a:gd name="connsiteX70" fmla="*/ 284922 w 455724"/>
              <a:gd name="connsiteY70" fmla="*/ 21424 h 458802"/>
              <a:gd name="connsiteX71" fmla="*/ 336934 w 455724"/>
              <a:gd name="connsiteY71" fmla="*/ 0 h 45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5724" h="458802">
                <a:moveTo>
                  <a:pt x="300565" y="285458"/>
                </a:moveTo>
                <a:cubicBezTo>
                  <a:pt x="281137" y="285458"/>
                  <a:pt x="265137" y="301459"/>
                  <a:pt x="265137" y="320889"/>
                </a:cubicBezTo>
                <a:lnTo>
                  <a:pt x="265137" y="384893"/>
                </a:lnTo>
                <a:cubicBezTo>
                  <a:pt x="265137" y="404323"/>
                  <a:pt x="281137" y="420324"/>
                  <a:pt x="300565" y="420324"/>
                </a:cubicBezTo>
                <a:lnTo>
                  <a:pt x="364563" y="420324"/>
                </a:lnTo>
                <a:cubicBezTo>
                  <a:pt x="383991" y="420324"/>
                  <a:pt x="399991" y="404323"/>
                  <a:pt x="399991" y="384893"/>
                </a:cubicBezTo>
                <a:lnTo>
                  <a:pt x="399991" y="320889"/>
                </a:lnTo>
                <a:cubicBezTo>
                  <a:pt x="399991" y="301459"/>
                  <a:pt x="383991" y="285458"/>
                  <a:pt x="364563" y="285458"/>
                </a:cubicBezTo>
                <a:close/>
                <a:moveTo>
                  <a:pt x="73522" y="285458"/>
                </a:moveTo>
                <a:cubicBezTo>
                  <a:pt x="54094" y="285458"/>
                  <a:pt x="38094" y="301459"/>
                  <a:pt x="38094" y="320889"/>
                </a:cubicBezTo>
                <a:lnTo>
                  <a:pt x="38094" y="384893"/>
                </a:lnTo>
                <a:cubicBezTo>
                  <a:pt x="38094" y="404323"/>
                  <a:pt x="54094" y="420324"/>
                  <a:pt x="73522" y="420324"/>
                </a:cubicBezTo>
                <a:lnTo>
                  <a:pt x="137520" y="420324"/>
                </a:lnTo>
                <a:cubicBezTo>
                  <a:pt x="156948" y="420324"/>
                  <a:pt x="172948" y="404323"/>
                  <a:pt x="172948" y="384893"/>
                </a:cubicBezTo>
                <a:lnTo>
                  <a:pt x="172948" y="320889"/>
                </a:lnTo>
                <a:cubicBezTo>
                  <a:pt x="172948" y="301459"/>
                  <a:pt x="156948" y="285458"/>
                  <a:pt x="137520" y="285458"/>
                </a:cubicBezTo>
                <a:close/>
                <a:moveTo>
                  <a:pt x="300946" y="247742"/>
                </a:moveTo>
                <a:lnTo>
                  <a:pt x="364944" y="247742"/>
                </a:lnTo>
                <a:cubicBezTo>
                  <a:pt x="405705" y="247742"/>
                  <a:pt x="438466" y="280887"/>
                  <a:pt x="438466" y="321270"/>
                </a:cubicBezTo>
                <a:lnTo>
                  <a:pt x="438466" y="385274"/>
                </a:lnTo>
                <a:cubicBezTo>
                  <a:pt x="438466" y="425657"/>
                  <a:pt x="405324" y="458802"/>
                  <a:pt x="364944" y="458802"/>
                </a:cubicBezTo>
                <a:lnTo>
                  <a:pt x="300946" y="458802"/>
                </a:lnTo>
                <a:cubicBezTo>
                  <a:pt x="260185" y="458802"/>
                  <a:pt x="227424" y="425657"/>
                  <a:pt x="227424" y="385274"/>
                </a:cubicBezTo>
                <a:lnTo>
                  <a:pt x="227424" y="321270"/>
                </a:lnTo>
                <a:cubicBezTo>
                  <a:pt x="227424" y="280506"/>
                  <a:pt x="260566" y="247742"/>
                  <a:pt x="300946" y="247742"/>
                </a:cubicBezTo>
                <a:close/>
                <a:moveTo>
                  <a:pt x="73522" y="247742"/>
                </a:moveTo>
                <a:lnTo>
                  <a:pt x="137520" y="247742"/>
                </a:lnTo>
                <a:cubicBezTo>
                  <a:pt x="178281" y="247742"/>
                  <a:pt x="211043" y="280887"/>
                  <a:pt x="211043" y="321270"/>
                </a:cubicBezTo>
                <a:lnTo>
                  <a:pt x="211043" y="385274"/>
                </a:lnTo>
                <a:cubicBezTo>
                  <a:pt x="211424" y="425657"/>
                  <a:pt x="178281" y="458802"/>
                  <a:pt x="137901" y="458802"/>
                </a:cubicBezTo>
                <a:lnTo>
                  <a:pt x="73522" y="458802"/>
                </a:lnTo>
                <a:cubicBezTo>
                  <a:pt x="32761" y="458802"/>
                  <a:pt x="0" y="425657"/>
                  <a:pt x="0" y="385274"/>
                </a:cubicBezTo>
                <a:lnTo>
                  <a:pt x="0" y="321270"/>
                </a:lnTo>
                <a:cubicBezTo>
                  <a:pt x="0" y="280506"/>
                  <a:pt x="33142" y="247742"/>
                  <a:pt x="73522" y="247742"/>
                </a:cubicBezTo>
                <a:close/>
                <a:moveTo>
                  <a:pt x="73522" y="59921"/>
                </a:moveTo>
                <a:cubicBezTo>
                  <a:pt x="54094" y="59921"/>
                  <a:pt x="38094" y="75922"/>
                  <a:pt x="38094" y="95352"/>
                </a:cubicBezTo>
                <a:lnTo>
                  <a:pt x="38094" y="159356"/>
                </a:lnTo>
                <a:cubicBezTo>
                  <a:pt x="38094" y="178786"/>
                  <a:pt x="54094" y="194787"/>
                  <a:pt x="73522" y="194787"/>
                </a:cubicBezTo>
                <a:lnTo>
                  <a:pt x="137520" y="194787"/>
                </a:lnTo>
                <a:cubicBezTo>
                  <a:pt x="156948" y="194787"/>
                  <a:pt x="172948" y="178786"/>
                  <a:pt x="172948" y="159356"/>
                </a:cubicBezTo>
                <a:lnTo>
                  <a:pt x="172948" y="95352"/>
                </a:lnTo>
                <a:cubicBezTo>
                  <a:pt x="172948" y="75922"/>
                  <a:pt x="156948" y="59921"/>
                  <a:pt x="137520" y="59921"/>
                </a:cubicBezTo>
                <a:close/>
                <a:moveTo>
                  <a:pt x="337125" y="37803"/>
                </a:moveTo>
                <a:cubicBezTo>
                  <a:pt x="327980" y="37803"/>
                  <a:pt x="318835" y="41231"/>
                  <a:pt x="311976" y="48087"/>
                </a:cubicBezTo>
                <a:lnTo>
                  <a:pt x="266632" y="93412"/>
                </a:lnTo>
                <a:cubicBezTo>
                  <a:pt x="252914" y="107124"/>
                  <a:pt x="252914" y="129596"/>
                  <a:pt x="266632" y="143689"/>
                </a:cubicBezTo>
                <a:lnTo>
                  <a:pt x="311976" y="189014"/>
                </a:lnTo>
                <a:cubicBezTo>
                  <a:pt x="325693" y="202726"/>
                  <a:pt x="348175" y="202726"/>
                  <a:pt x="362274" y="189014"/>
                </a:cubicBezTo>
                <a:lnTo>
                  <a:pt x="407618" y="143689"/>
                </a:lnTo>
                <a:cubicBezTo>
                  <a:pt x="421335" y="129977"/>
                  <a:pt x="421335" y="107505"/>
                  <a:pt x="407618" y="93412"/>
                </a:cubicBezTo>
                <a:lnTo>
                  <a:pt x="362274" y="48087"/>
                </a:lnTo>
                <a:cubicBezTo>
                  <a:pt x="355415" y="41231"/>
                  <a:pt x="346270" y="37803"/>
                  <a:pt x="337125" y="37803"/>
                </a:cubicBezTo>
                <a:close/>
                <a:moveTo>
                  <a:pt x="73522" y="21824"/>
                </a:moveTo>
                <a:lnTo>
                  <a:pt x="137520" y="21824"/>
                </a:lnTo>
                <a:cubicBezTo>
                  <a:pt x="178281" y="21824"/>
                  <a:pt x="211043" y="54969"/>
                  <a:pt x="211043" y="95352"/>
                </a:cubicBezTo>
                <a:lnTo>
                  <a:pt x="211043" y="159356"/>
                </a:lnTo>
                <a:cubicBezTo>
                  <a:pt x="211424" y="200120"/>
                  <a:pt x="178281" y="233265"/>
                  <a:pt x="137901" y="233265"/>
                </a:cubicBezTo>
                <a:lnTo>
                  <a:pt x="73522" y="233265"/>
                </a:lnTo>
                <a:cubicBezTo>
                  <a:pt x="32761" y="233265"/>
                  <a:pt x="0" y="200120"/>
                  <a:pt x="0" y="159737"/>
                </a:cubicBezTo>
                <a:lnTo>
                  <a:pt x="0" y="95352"/>
                </a:lnTo>
                <a:cubicBezTo>
                  <a:pt x="0" y="54588"/>
                  <a:pt x="33142" y="21824"/>
                  <a:pt x="73522" y="21824"/>
                </a:cubicBezTo>
                <a:close/>
                <a:moveTo>
                  <a:pt x="336934" y="0"/>
                </a:moveTo>
                <a:cubicBezTo>
                  <a:pt x="355796" y="0"/>
                  <a:pt x="374657" y="7141"/>
                  <a:pt x="388947" y="21424"/>
                </a:cubicBezTo>
                <a:lnTo>
                  <a:pt x="434291" y="66750"/>
                </a:lnTo>
                <a:cubicBezTo>
                  <a:pt x="462869" y="95316"/>
                  <a:pt x="462869" y="142165"/>
                  <a:pt x="434291" y="170732"/>
                </a:cubicBezTo>
                <a:lnTo>
                  <a:pt x="388947" y="216057"/>
                </a:lnTo>
                <a:cubicBezTo>
                  <a:pt x="374848" y="230531"/>
                  <a:pt x="355796" y="237387"/>
                  <a:pt x="337125" y="237387"/>
                </a:cubicBezTo>
                <a:cubicBezTo>
                  <a:pt x="318454" y="237387"/>
                  <a:pt x="299401" y="230150"/>
                  <a:pt x="284922" y="215676"/>
                </a:cubicBezTo>
                <a:lnTo>
                  <a:pt x="239578" y="170732"/>
                </a:lnTo>
                <a:cubicBezTo>
                  <a:pt x="210999" y="142165"/>
                  <a:pt x="210999" y="95316"/>
                  <a:pt x="239578" y="66750"/>
                </a:cubicBezTo>
                <a:lnTo>
                  <a:pt x="284922" y="21424"/>
                </a:lnTo>
                <a:cubicBezTo>
                  <a:pt x="299211" y="7141"/>
                  <a:pt x="318073" y="0"/>
                  <a:pt x="3369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856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700"/>
                            </p:stCondLst>
                            <p:childTnLst>
                              <p:par>
                                <p:cTn id="5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2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700"/>
                            </p:stCondLst>
                            <p:childTnLst>
                              <p:par>
                                <p:cTn id="6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200"/>
                            </p:stCondLst>
                            <p:childTnLst>
                              <p:par>
                                <p:cTn id="6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3" grpId="0" animBg="1"/>
      <p:bldP spid="340" grpId="0"/>
      <p:bldP spid="343" grpId="0" animBg="1"/>
      <p:bldP spid="344" grpId="0"/>
      <p:bldP spid="345" grpId="0"/>
      <p:bldP spid="346" grpId="0"/>
      <p:bldP spid="347" grpId="0"/>
      <p:bldP spid="348" grpId="0"/>
      <p:bldP spid="349" grpId="0"/>
      <p:bldP spid="3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1415772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芯片架构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526C9BB7-4DF2-4AF0-BC6F-18DA8034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506" y="337035"/>
            <a:ext cx="647880" cy="624061"/>
          </a:xfrm>
          <a:prstGeom prst="rect">
            <a:avLst/>
          </a:prstGeom>
        </p:spPr>
      </p:pic>
      <p:grpSp>
        <p:nvGrpSpPr>
          <p:cNvPr id="89" name="组合 88">
            <a:extLst>
              <a:ext uri="{FF2B5EF4-FFF2-40B4-BE49-F238E27FC236}">
                <a16:creationId xmlns:a16="http://schemas.microsoft.com/office/drawing/2014/main" id="{7FD474CD-89C1-4724-82C0-040DDEC53109}"/>
              </a:ext>
            </a:extLst>
          </p:cNvPr>
          <p:cNvGrpSpPr/>
          <p:nvPr/>
        </p:nvGrpSpPr>
        <p:grpSpPr>
          <a:xfrm>
            <a:off x="5657839" y="1419154"/>
            <a:ext cx="6035143" cy="4559029"/>
            <a:chOff x="7098420" y="1008914"/>
            <a:chExt cx="5135741" cy="3879609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2C4E15CF-F32E-4723-94FF-1CB06EB7F776}"/>
                </a:ext>
              </a:extLst>
            </p:cNvPr>
            <p:cNvSpPr/>
            <p:nvPr/>
          </p:nvSpPr>
          <p:spPr>
            <a:xfrm>
              <a:off x="7789122" y="1080829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DVDD</a:t>
              </a:r>
            </a:p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Regulator</a:t>
              </a:r>
              <a:endParaRPr kumimoji="1" lang="zh-CN" altLang="en-US" sz="1050" dirty="0">
                <a:solidFill>
                  <a:srgbClr val="143DB3"/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E10196AB-0645-4F4F-8C3E-5A9F5A845904}"/>
                </a:ext>
              </a:extLst>
            </p:cNvPr>
            <p:cNvSpPr/>
            <p:nvPr/>
          </p:nvSpPr>
          <p:spPr>
            <a:xfrm>
              <a:off x="8685715" y="1080828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AVDD</a:t>
              </a:r>
            </a:p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Regulator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01F43CCE-F6BD-426E-83F7-F14717A3B1F2}"/>
                </a:ext>
              </a:extLst>
            </p:cNvPr>
            <p:cNvSpPr/>
            <p:nvPr/>
          </p:nvSpPr>
          <p:spPr>
            <a:xfrm>
              <a:off x="9582308" y="1080827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43DB3"/>
                  </a:solidFill>
                </a:rPr>
                <a:t>POR</a:t>
              </a:r>
            </a:p>
            <a:p>
              <a:pPr algn="ctr"/>
              <a:r>
                <a:rPr kumimoji="1" lang="en-US" altLang="zh-CN" sz="1200" dirty="0">
                  <a:solidFill>
                    <a:srgbClr val="143DB3"/>
                  </a:solidFill>
                </a:rPr>
                <a:t>BOR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DB58BF8D-2381-439E-99A4-68A1292997AD}"/>
                </a:ext>
              </a:extLst>
            </p:cNvPr>
            <p:cNvSpPr/>
            <p:nvPr/>
          </p:nvSpPr>
          <p:spPr>
            <a:xfrm>
              <a:off x="10478901" y="1083265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43DB3"/>
                  </a:solidFill>
                </a:rPr>
                <a:t>Mic</a:t>
              </a:r>
            </a:p>
            <a:p>
              <a:pPr algn="ctr"/>
              <a:r>
                <a:rPr kumimoji="1" lang="en-US" altLang="zh-CN" sz="1200" dirty="0">
                  <a:solidFill>
                    <a:srgbClr val="143DB3"/>
                  </a:solidFill>
                </a:rPr>
                <a:t>Bias</a:t>
              </a: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D864056-7ED0-4A09-8B5D-308B81A4B169}"/>
                </a:ext>
              </a:extLst>
            </p:cNvPr>
            <p:cNvSpPr/>
            <p:nvPr/>
          </p:nvSpPr>
          <p:spPr>
            <a:xfrm>
              <a:off x="7167292" y="1055704"/>
              <a:ext cx="4277364" cy="432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rgbClr val="143DB3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189AB757-1BE0-4653-A6F7-39548DCF3C1E}"/>
                </a:ext>
              </a:extLst>
            </p:cNvPr>
            <p:cNvSpPr/>
            <p:nvPr/>
          </p:nvSpPr>
          <p:spPr>
            <a:xfrm rot="5400000">
              <a:off x="6978788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rgbClr val="143DB3"/>
                  </a:solidFill>
                </a:rPr>
                <a:t>ADC</a:t>
              </a:r>
            </a:p>
            <a:p>
              <a:pPr algn="ctr"/>
              <a:r>
                <a:rPr kumimoji="1" lang="en-US" altLang="zh-CN" sz="1100" dirty="0">
                  <a:solidFill>
                    <a:srgbClr val="143DB3"/>
                  </a:solidFill>
                </a:rPr>
                <a:t>Auxiliary</a:t>
              </a:r>
              <a:endParaRPr kumimoji="1" lang="zh-CN" altLang="en-US" sz="1100" dirty="0">
                <a:solidFill>
                  <a:srgbClr val="143DB3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492B5F2-8C0B-41A2-8569-80C0AFB2CCCC}"/>
                </a:ext>
              </a:extLst>
            </p:cNvPr>
            <p:cNvSpPr/>
            <p:nvPr/>
          </p:nvSpPr>
          <p:spPr>
            <a:xfrm rot="5400000">
              <a:off x="7016633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43DB3"/>
                  </a:solidFill>
                </a:rPr>
                <a:t>Flash</a:t>
              </a:r>
              <a:endParaRPr kumimoji="1" lang="zh-CN" altLang="en-US" sz="1200" dirty="0">
                <a:solidFill>
                  <a:srgbClr val="143DB3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9F33CB0-1D3E-4079-95B8-2C331F9105E9}"/>
                </a:ext>
              </a:extLst>
            </p:cNvPr>
            <p:cNvSpPr/>
            <p:nvPr/>
          </p:nvSpPr>
          <p:spPr>
            <a:xfrm rot="5400000">
              <a:off x="7016633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143DB3"/>
                  </a:solidFill>
                </a:rPr>
                <a:t>RAM</a:t>
              </a:r>
              <a:endParaRPr kumimoji="1" lang="zh-CN" altLang="en-US" sz="1600" dirty="0">
                <a:solidFill>
                  <a:srgbClr val="143DB3"/>
                </a:solidFill>
              </a:endParaRPr>
            </a:p>
          </p:txBody>
        </p:sp>
        <p:cxnSp>
          <p:nvCxnSpPr>
            <p:cNvPr id="98" name="直线连接符 6">
              <a:extLst>
                <a:ext uri="{FF2B5EF4-FFF2-40B4-BE49-F238E27FC236}">
                  <a16:creationId xmlns:a16="http://schemas.microsoft.com/office/drawing/2014/main" id="{BD949D65-B8EF-4654-8BF7-A8DFF8195D13}"/>
                </a:ext>
              </a:extLst>
            </p:cNvPr>
            <p:cNvCxnSpPr/>
            <p:nvPr/>
          </p:nvCxnSpPr>
          <p:spPr>
            <a:xfrm>
              <a:off x="7673009" y="1560256"/>
              <a:ext cx="0" cy="2481657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23">
              <a:extLst>
                <a:ext uri="{FF2B5EF4-FFF2-40B4-BE49-F238E27FC236}">
                  <a16:creationId xmlns:a16="http://schemas.microsoft.com/office/drawing/2014/main" id="{6DED50D4-A2B8-4606-AAE3-E502676E873D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>
              <a:off x="7488826" y="1871682"/>
              <a:ext cx="18418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24">
              <a:extLst>
                <a:ext uri="{FF2B5EF4-FFF2-40B4-BE49-F238E27FC236}">
                  <a16:creationId xmlns:a16="http://schemas.microsoft.com/office/drawing/2014/main" id="{7E22A79D-6324-4F85-9E26-58E342AE119E}"/>
                </a:ext>
              </a:extLst>
            </p:cNvPr>
            <p:cNvCxnSpPr/>
            <p:nvPr/>
          </p:nvCxnSpPr>
          <p:spPr>
            <a:xfrm>
              <a:off x="7673009" y="1871682"/>
              <a:ext cx="17227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25">
              <a:extLst>
                <a:ext uri="{FF2B5EF4-FFF2-40B4-BE49-F238E27FC236}">
                  <a16:creationId xmlns:a16="http://schemas.microsoft.com/office/drawing/2014/main" id="{21321336-25C6-492A-A661-49DEF40DC544}"/>
                </a:ext>
              </a:extLst>
            </p:cNvPr>
            <p:cNvCxnSpPr>
              <a:cxnSpLocks/>
              <a:stCxn id="96" idx="0"/>
            </p:cNvCxnSpPr>
            <p:nvPr/>
          </p:nvCxnSpPr>
          <p:spPr>
            <a:xfrm>
              <a:off x="7488826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29">
              <a:extLst>
                <a:ext uri="{FF2B5EF4-FFF2-40B4-BE49-F238E27FC236}">
                  <a16:creationId xmlns:a16="http://schemas.microsoft.com/office/drawing/2014/main" id="{9072521F-98C5-44B4-AD6E-9C492D0BAAF0}"/>
                </a:ext>
              </a:extLst>
            </p:cNvPr>
            <p:cNvCxnSpPr>
              <a:cxnSpLocks/>
            </p:cNvCxnSpPr>
            <p:nvPr/>
          </p:nvCxnSpPr>
          <p:spPr>
            <a:xfrm>
              <a:off x="7500729" y="3552984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30">
              <a:extLst>
                <a:ext uri="{FF2B5EF4-FFF2-40B4-BE49-F238E27FC236}">
                  <a16:creationId xmlns:a16="http://schemas.microsoft.com/office/drawing/2014/main" id="{555EF4DB-6E65-47DA-ABE6-913F2CB1A5B1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8" y="3552221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F3B86C3-30B0-41D8-8FB4-DC2CB1768365}"/>
                </a:ext>
              </a:extLst>
            </p:cNvPr>
            <p:cNvSpPr/>
            <p:nvPr/>
          </p:nvSpPr>
          <p:spPr>
            <a:xfrm rot="5400000">
              <a:off x="7658793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rgbClr val="143DB3"/>
                  </a:solidFill>
                </a:rPr>
                <a:t>HW</a:t>
              </a:r>
            </a:p>
            <a:p>
              <a:pPr algn="ctr"/>
              <a:r>
                <a:rPr kumimoji="1" lang="en-US" altLang="zh-CN" sz="1100" dirty="0">
                  <a:solidFill>
                    <a:srgbClr val="143DB3"/>
                  </a:solidFill>
                </a:rPr>
                <a:t>Accelerator</a:t>
              </a:r>
              <a:endParaRPr kumimoji="1" lang="zh-CN" altLang="en-US" sz="1100" dirty="0">
                <a:solidFill>
                  <a:srgbClr val="143DB3"/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73E208FD-F2E2-4E1C-A70F-A34B92E2A969}"/>
                </a:ext>
              </a:extLst>
            </p:cNvPr>
            <p:cNvSpPr/>
            <p:nvPr/>
          </p:nvSpPr>
          <p:spPr>
            <a:xfrm rot="5400000">
              <a:off x="7696638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143DB3"/>
                  </a:solidFill>
                </a:rPr>
                <a:t>OTP</a:t>
              </a:r>
              <a:endParaRPr kumimoji="1" lang="zh-CN" altLang="en-US" sz="1600" dirty="0">
                <a:solidFill>
                  <a:srgbClr val="143DB3"/>
                </a:solidFill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5ED1BAFD-544C-461D-944B-016E767AE42C}"/>
                </a:ext>
              </a:extLst>
            </p:cNvPr>
            <p:cNvSpPr/>
            <p:nvPr/>
          </p:nvSpPr>
          <p:spPr>
            <a:xfrm rot="5400000">
              <a:off x="7696638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143DB3"/>
                  </a:solidFill>
                </a:rPr>
                <a:t>ROM</a:t>
              </a:r>
              <a:endParaRPr kumimoji="1" lang="zh-CN" altLang="en-US" sz="1600" dirty="0">
                <a:solidFill>
                  <a:srgbClr val="143DB3"/>
                </a:solidFill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39E6421D-12D0-400B-AFBD-9B384BFAA10A}"/>
                </a:ext>
              </a:extLst>
            </p:cNvPr>
            <p:cNvSpPr/>
            <p:nvPr/>
          </p:nvSpPr>
          <p:spPr>
            <a:xfrm>
              <a:off x="8343118" y="1560256"/>
              <a:ext cx="661182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rgbClr val="143DB3"/>
                  </a:solidFill>
                </a:rPr>
                <a:t>DSP</a:t>
              </a:r>
            </a:p>
            <a:p>
              <a:pPr algn="ctr"/>
              <a:endParaRPr kumimoji="1" lang="en-US" altLang="zh-CN" sz="1600" dirty="0">
                <a:solidFill>
                  <a:srgbClr val="143DB3"/>
                </a:solidFill>
              </a:endParaRPr>
            </a:p>
            <a:p>
              <a:pPr algn="ctr"/>
              <a:r>
                <a:rPr kumimoji="1" lang="en-US" altLang="zh-CN" sz="1600" dirty="0">
                  <a:solidFill>
                    <a:srgbClr val="143DB3"/>
                  </a:solidFill>
                </a:rPr>
                <a:t>Core</a:t>
              </a:r>
              <a:endParaRPr kumimoji="1" lang="zh-CN" altLang="en-US" sz="1600" dirty="0">
                <a:solidFill>
                  <a:srgbClr val="143DB3"/>
                </a:solidFill>
              </a:endParaRPr>
            </a:p>
          </p:txBody>
        </p:sp>
        <p:cxnSp>
          <p:nvCxnSpPr>
            <p:cNvPr id="108" name="直线连接符 36">
              <a:extLst>
                <a:ext uri="{FF2B5EF4-FFF2-40B4-BE49-F238E27FC236}">
                  <a16:creationId xmlns:a16="http://schemas.microsoft.com/office/drawing/2014/main" id="{DDB20CF1-AD7C-4AD8-8BD5-B91D4D111AA9}"/>
                </a:ext>
              </a:extLst>
            </p:cNvPr>
            <p:cNvCxnSpPr/>
            <p:nvPr/>
          </p:nvCxnSpPr>
          <p:spPr>
            <a:xfrm>
              <a:off x="7179748" y="4041913"/>
              <a:ext cx="4230926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38">
              <a:extLst>
                <a:ext uri="{FF2B5EF4-FFF2-40B4-BE49-F238E27FC236}">
                  <a16:creationId xmlns:a16="http://schemas.microsoft.com/office/drawing/2014/main" id="{ADB75E37-4069-4B59-B54E-159C21D4D6EF}"/>
                </a:ext>
              </a:extLst>
            </p:cNvPr>
            <p:cNvCxnSpPr>
              <a:stCxn id="107" idx="2"/>
            </p:cNvCxnSpPr>
            <p:nvPr/>
          </p:nvCxnSpPr>
          <p:spPr>
            <a:xfrm>
              <a:off x="8673709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C4724438-D8CD-4524-8FBC-FB3CFFD0A211}"/>
                </a:ext>
              </a:extLst>
            </p:cNvPr>
            <p:cNvSpPr/>
            <p:nvPr/>
          </p:nvSpPr>
          <p:spPr>
            <a:xfrm>
              <a:off x="9167344" y="1560256"/>
              <a:ext cx="901229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rgbClr val="143DB3"/>
                </a:solidFill>
              </a:endParaRPr>
            </a:p>
          </p:txBody>
        </p:sp>
        <p:cxnSp>
          <p:nvCxnSpPr>
            <p:cNvPr id="111" name="直线连接符 41">
              <a:extLst>
                <a:ext uri="{FF2B5EF4-FFF2-40B4-BE49-F238E27FC236}">
                  <a16:creationId xmlns:a16="http://schemas.microsoft.com/office/drawing/2014/main" id="{7157C319-87CD-4807-A224-A84A57B87950}"/>
                </a:ext>
              </a:extLst>
            </p:cNvPr>
            <p:cNvCxnSpPr/>
            <p:nvPr/>
          </p:nvCxnSpPr>
          <p:spPr>
            <a:xfrm>
              <a:off x="9617958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839FEC8C-608A-433B-9196-9EE9DCAEE2DC}"/>
                </a:ext>
              </a:extLst>
            </p:cNvPr>
            <p:cNvSpPr/>
            <p:nvPr/>
          </p:nvSpPr>
          <p:spPr>
            <a:xfrm>
              <a:off x="9306532" y="1660228"/>
              <a:ext cx="622852" cy="608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43DB3"/>
                  </a:solidFill>
                </a:rPr>
                <a:t>Stereo</a:t>
              </a:r>
            </a:p>
            <a:p>
              <a:pPr algn="ctr"/>
              <a:r>
                <a:rPr kumimoji="1" lang="en-US" altLang="zh-CN" sz="1200" dirty="0">
                  <a:solidFill>
                    <a:srgbClr val="143DB3"/>
                  </a:solidFill>
                </a:rPr>
                <a:t>DAC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EA2CFD5-CBF8-4565-8504-FF7ADCC4B861}"/>
                </a:ext>
              </a:extLst>
            </p:cNvPr>
            <p:cNvSpPr/>
            <p:nvPr/>
          </p:nvSpPr>
          <p:spPr>
            <a:xfrm>
              <a:off x="9306532" y="2478712"/>
              <a:ext cx="622852" cy="606426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rgbClr val="143DB3"/>
                  </a:solidFill>
                </a:rPr>
                <a:t>Stereo</a:t>
              </a:r>
            </a:p>
            <a:p>
              <a:pPr algn="ctr"/>
              <a:r>
                <a:rPr kumimoji="1" lang="en-US" altLang="zh-CN" sz="1200" dirty="0">
                  <a:solidFill>
                    <a:srgbClr val="143DB3"/>
                  </a:solidFill>
                </a:rPr>
                <a:t>ADC</a:t>
              </a: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C3D6342-4EB7-4528-9125-8170790674C3}"/>
                </a:ext>
              </a:extLst>
            </p:cNvPr>
            <p:cNvSpPr/>
            <p:nvPr/>
          </p:nvSpPr>
          <p:spPr>
            <a:xfrm>
              <a:off x="9260318" y="3428061"/>
              <a:ext cx="669066" cy="34509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DMIC</a:t>
              </a:r>
            </a:p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Processing</a:t>
              </a:r>
            </a:p>
          </p:txBody>
        </p:sp>
        <p:sp>
          <p:nvSpPr>
            <p:cNvPr id="115" name="三角形 49">
              <a:extLst>
                <a:ext uri="{FF2B5EF4-FFF2-40B4-BE49-F238E27FC236}">
                  <a16:creationId xmlns:a16="http://schemas.microsoft.com/office/drawing/2014/main" id="{2743CBC9-FF85-4308-9F12-9B92885A28B9}"/>
                </a:ext>
              </a:extLst>
            </p:cNvPr>
            <p:cNvSpPr/>
            <p:nvPr/>
          </p:nvSpPr>
          <p:spPr>
            <a:xfrm rot="5400000">
              <a:off x="10451751" y="1600263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143DB3"/>
                </a:solidFill>
              </a:endParaRPr>
            </a:p>
          </p:txBody>
        </p:sp>
        <p:cxnSp>
          <p:nvCxnSpPr>
            <p:cNvPr id="116" name="直线箭头连接符 55">
              <a:extLst>
                <a:ext uri="{FF2B5EF4-FFF2-40B4-BE49-F238E27FC236}">
                  <a16:creationId xmlns:a16="http://schemas.microsoft.com/office/drawing/2014/main" id="{90FB35AD-594C-4A57-BA9F-E7E5886E7469}"/>
                </a:ext>
              </a:extLst>
            </p:cNvPr>
            <p:cNvCxnSpPr/>
            <p:nvPr/>
          </p:nvCxnSpPr>
          <p:spPr>
            <a:xfrm flipV="1">
              <a:off x="10552288" y="1612510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三角形 59">
              <a:extLst>
                <a:ext uri="{FF2B5EF4-FFF2-40B4-BE49-F238E27FC236}">
                  <a16:creationId xmlns:a16="http://schemas.microsoft.com/office/drawing/2014/main" id="{D8FB0FB5-0971-4A74-91D3-D76B667876CD}"/>
                </a:ext>
              </a:extLst>
            </p:cNvPr>
            <p:cNvSpPr/>
            <p:nvPr/>
          </p:nvSpPr>
          <p:spPr>
            <a:xfrm rot="5400000">
              <a:off x="10455083" y="1998730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143DB3"/>
                </a:solidFill>
              </a:endParaRPr>
            </a:p>
          </p:txBody>
        </p:sp>
        <p:cxnSp>
          <p:nvCxnSpPr>
            <p:cNvPr id="118" name="直线箭头连接符 60">
              <a:extLst>
                <a:ext uri="{FF2B5EF4-FFF2-40B4-BE49-F238E27FC236}">
                  <a16:creationId xmlns:a16="http://schemas.microsoft.com/office/drawing/2014/main" id="{3E8AA8D0-5909-4732-A7D4-F40A8A4EABE3}"/>
                </a:ext>
              </a:extLst>
            </p:cNvPr>
            <p:cNvCxnSpPr/>
            <p:nvPr/>
          </p:nvCxnSpPr>
          <p:spPr>
            <a:xfrm flipV="1">
              <a:off x="10555620" y="2010977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三角形 62">
              <a:extLst>
                <a:ext uri="{FF2B5EF4-FFF2-40B4-BE49-F238E27FC236}">
                  <a16:creationId xmlns:a16="http://schemas.microsoft.com/office/drawing/2014/main" id="{D4B98E51-F4BD-4847-B3CE-37F141D7CFDC}"/>
                </a:ext>
              </a:extLst>
            </p:cNvPr>
            <p:cNvSpPr/>
            <p:nvPr/>
          </p:nvSpPr>
          <p:spPr>
            <a:xfrm rot="16200000">
              <a:off x="10420268" y="2450611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143DB3"/>
                </a:solidFill>
              </a:endParaRPr>
            </a:p>
          </p:txBody>
        </p:sp>
        <p:cxnSp>
          <p:nvCxnSpPr>
            <p:cNvPr id="120" name="直线箭头连接符 63">
              <a:extLst>
                <a:ext uri="{FF2B5EF4-FFF2-40B4-BE49-F238E27FC236}">
                  <a16:creationId xmlns:a16="http://schemas.microsoft.com/office/drawing/2014/main" id="{C5FF2EC2-23C3-4997-9BDD-E99A336D54E3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3693" y="2460398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三角形 65">
              <a:extLst>
                <a:ext uri="{FF2B5EF4-FFF2-40B4-BE49-F238E27FC236}">
                  <a16:creationId xmlns:a16="http://schemas.microsoft.com/office/drawing/2014/main" id="{33753B04-A8C7-4DC6-9D32-1568CE71A00C}"/>
                </a:ext>
              </a:extLst>
            </p:cNvPr>
            <p:cNvSpPr/>
            <p:nvPr/>
          </p:nvSpPr>
          <p:spPr>
            <a:xfrm rot="16200000">
              <a:off x="10419311" y="2858556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143DB3"/>
                </a:solidFill>
              </a:endParaRPr>
            </a:p>
          </p:txBody>
        </p:sp>
        <p:cxnSp>
          <p:nvCxnSpPr>
            <p:cNvPr id="122" name="直线箭头连接符 66">
              <a:extLst>
                <a:ext uri="{FF2B5EF4-FFF2-40B4-BE49-F238E27FC236}">
                  <a16:creationId xmlns:a16="http://schemas.microsoft.com/office/drawing/2014/main" id="{7F69504F-75FE-46C7-A24F-14C18CA6FCEB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2736" y="2868343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箭头连接符 68">
              <a:extLst>
                <a:ext uri="{FF2B5EF4-FFF2-40B4-BE49-F238E27FC236}">
                  <a16:creationId xmlns:a16="http://schemas.microsoft.com/office/drawing/2014/main" id="{DADCF500-3C68-4DD3-98C3-01D6658EE4E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929384" y="1756820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箭头连接符 70">
              <a:extLst>
                <a:ext uri="{FF2B5EF4-FFF2-40B4-BE49-F238E27FC236}">
                  <a16:creationId xmlns:a16="http://schemas.microsoft.com/office/drawing/2014/main" id="{C7799AF9-662C-44C7-8CA9-1D103CD86BD0}"/>
                </a:ext>
              </a:extLst>
            </p:cNvPr>
            <p:cNvCxnSpPr>
              <a:cxnSpLocks/>
              <a:endCxn id="117" idx="3"/>
            </p:cNvCxnSpPr>
            <p:nvPr/>
          </p:nvCxnSpPr>
          <p:spPr>
            <a:xfrm>
              <a:off x="9929384" y="2155286"/>
              <a:ext cx="550748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箭头连接符 76">
              <a:extLst>
                <a:ext uri="{FF2B5EF4-FFF2-40B4-BE49-F238E27FC236}">
                  <a16:creationId xmlns:a16="http://schemas.microsoft.com/office/drawing/2014/main" id="{08BDE841-9317-49C4-BDB5-73047F99CA27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H="1" flipV="1">
              <a:off x="9929384" y="2603023"/>
              <a:ext cx="51593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箭头连接符 82">
              <a:extLst>
                <a:ext uri="{FF2B5EF4-FFF2-40B4-BE49-F238E27FC236}">
                  <a16:creationId xmlns:a16="http://schemas.microsoft.com/office/drawing/2014/main" id="{2A1CFFAA-ECC6-4E23-B13C-BB336A652DFA}"/>
                </a:ext>
              </a:extLst>
            </p:cNvPr>
            <p:cNvCxnSpPr>
              <a:stCxn id="121" idx="0"/>
            </p:cNvCxnSpPr>
            <p:nvPr/>
          </p:nvCxnSpPr>
          <p:spPr>
            <a:xfrm flipH="1">
              <a:off x="9929384" y="3015112"/>
              <a:ext cx="51497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83">
              <a:extLst>
                <a:ext uri="{FF2B5EF4-FFF2-40B4-BE49-F238E27FC236}">
                  <a16:creationId xmlns:a16="http://schemas.microsoft.com/office/drawing/2014/main" id="{BD8DB9BC-0F26-4A42-90DF-48964F8B1FAB}"/>
                </a:ext>
              </a:extLst>
            </p:cNvPr>
            <p:cNvCxnSpPr>
              <a:cxnSpLocks/>
            </p:cNvCxnSpPr>
            <p:nvPr/>
          </p:nvCxnSpPr>
          <p:spPr>
            <a:xfrm>
              <a:off x="10711932" y="1705870"/>
              <a:ext cx="54741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箭头连接符 84">
              <a:extLst>
                <a:ext uri="{FF2B5EF4-FFF2-40B4-BE49-F238E27FC236}">
                  <a16:creationId xmlns:a16="http://schemas.microsoft.com/office/drawing/2014/main" id="{9BF799C8-B044-4EA0-A9E1-112ADDAEF9B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1801928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85">
              <a:extLst>
                <a:ext uri="{FF2B5EF4-FFF2-40B4-BE49-F238E27FC236}">
                  <a16:creationId xmlns:a16="http://schemas.microsoft.com/office/drawing/2014/main" id="{15418B00-E056-4682-B4D7-F44017EC177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10505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线箭头连接符 86">
              <a:extLst>
                <a:ext uri="{FF2B5EF4-FFF2-40B4-BE49-F238E27FC236}">
                  <a16:creationId xmlns:a16="http://schemas.microsoft.com/office/drawing/2014/main" id="{FFAB392D-A0D5-45E3-9F80-F08DC368582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20342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87">
              <a:extLst>
                <a:ext uri="{FF2B5EF4-FFF2-40B4-BE49-F238E27FC236}">
                  <a16:creationId xmlns:a16="http://schemas.microsoft.com/office/drawing/2014/main" id="{28C487EA-2219-4869-85B2-36F394360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940785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箭头连接符 88">
              <a:extLst>
                <a:ext uri="{FF2B5EF4-FFF2-40B4-BE49-F238E27FC236}">
                  <a16:creationId xmlns:a16="http://schemas.microsoft.com/office/drawing/2014/main" id="{3214BA2E-9A84-4061-A709-B9936637B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3096712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箭头连接符 91">
              <a:extLst>
                <a:ext uri="{FF2B5EF4-FFF2-40B4-BE49-F238E27FC236}">
                  <a16:creationId xmlns:a16="http://schemas.microsoft.com/office/drawing/2014/main" id="{CF526871-DAB8-43D1-9303-4DFC7F072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537600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箭头连接符 92">
              <a:extLst>
                <a:ext uri="{FF2B5EF4-FFF2-40B4-BE49-F238E27FC236}">
                  <a16:creationId xmlns:a16="http://schemas.microsoft.com/office/drawing/2014/main" id="{9B56ADE4-60EA-4CDA-9286-8A2271E4C5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693527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7F853471-8C3F-49B3-A6B5-6268CCB51E14}"/>
                </a:ext>
              </a:extLst>
            </p:cNvPr>
            <p:cNvSpPr txBox="1"/>
            <p:nvPr/>
          </p:nvSpPr>
          <p:spPr>
            <a:xfrm>
              <a:off x="10247128" y="3813730"/>
              <a:ext cx="770996" cy="288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rgbClr val="143DB3"/>
                  </a:solidFill>
                </a:rPr>
                <a:t>AHB-Bus</a:t>
              </a:r>
              <a:endParaRPr kumimoji="1" lang="zh-CN" altLang="en-US" sz="1600" dirty="0">
                <a:solidFill>
                  <a:srgbClr val="143DB3"/>
                </a:solidFill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2BB0D70D-B543-467F-BDC6-85393CF68B5E}"/>
                </a:ext>
              </a:extLst>
            </p:cNvPr>
            <p:cNvSpPr txBox="1"/>
            <p:nvPr/>
          </p:nvSpPr>
          <p:spPr>
            <a:xfrm rot="16200000">
              <a:off x="7045375" y="1127455"/>
              <a:ext cx="551374" cy="314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143DB3"/>
                  </a:solidFill>
                </a:rPr>
                <a:t>PMU</a:t>
              </a:r>
              <a:endParaRPr kumimoji="1" lang="zh-CN" altLang="en-US" dirty="0">
                <a:solidFill>
                  <a:srgbClr val="143DB3"/>
                </a:solidFill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1DF47794-E55D-4DA6-B3E4-953D1962620D}"/>
                </a:ext>
              </a:extLst>
            </p:cNvPr>
            <p:cNvSpPr/>
            <p:nvPr/>
          </p:nvSpPr>
          <p:spPr>
            <a:xfrm>
              <a:off x="7175644" y="4122411"/>
              <a:ext cx="1299481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rgbClr val="143DB3"/>
                  </a:solidFill>
                </a:rPr>
                <a:t>Clock</a:t>
              </a:r>
              <a:r>
                <a:rPr kumimoji="1" lang="zh-CN" altLang="en-US" sz="1400" dirty="0">
                  <a:solidFill>
                    <a:srgbClr val="143DB3"/>
                  </a:solidFill>
                </a:rPr>
                <a:t> </a:t>
              </a:r>
              <a:r>
                <a:rPr kumimoji="1" lang="en-US" altLang="zh-CN" sz="1400" dirty="0">
                  <a:solidFill>
                    <a:srgbClr val="143DB3"/>
                  </a:solidFill>
                </a:rPr>
                <a:t>Management</a:t>
              </a:r>
            </a:p>
            <a:p>
              <a:pPr algn="ctr"/>
              <a:endParaRPr kumimoji="1" lang="en-US" altLang="zh-CN" sz="1400" dirty="0">
                <a:solidFill>
                  <a:srgbClr val="143DB3"/>
                </a:solidFill>
              </a:endParaRPr>
            </a:p>
            <a:p>
              <a:pPr algn="ctr"/>
              <a:endParaRPr kumimoji="1" lang="zh-CN" altLang="en-US" sz="1400" dirty="0">
                <a:solidFill>
                  <a:srgbClr val="143DB3"/>
                </a:solidFill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B0E7C49F-69FF-483F-9F5E-23144257519F}"/>
                </a:ext>
              </a:extLst>
            </p:cNvPr>
            <p:cNvSpPr/>
            <p:nvPr/>
          </p:nvSpPr>
          <p:spPr>
            <a:xfrm>
              <a:off x="7229175" y="4475193"/>
              <a:ext cx="604209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Oscillator</a:t>
              </a:r>
              <a:endParaRPr kumimoji="1" lang="zh-CN" altLang="en-US" sz="1050" dirty="0">
                <a:solidFill>
                  <a:srgbClr val="143DB3"/>
                </a:solidFill>
              </a:endParaRPr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9BEDDC15-1EBB-4A23-9BE8-FE02A86C3F86}"/>
                </a:ext>
              </a:extLst>
            </p:cNvPr>
            <p:cNvSpPr/>
            <p:nvPr/>
          </p:nvSpPr>
          <p:spPr>
            <a:xfrm>
              <a:off x="7968432" y="4474863"/>
              <a:ext cx="438710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PLL</a:t>
              </a:r>
              <a:endParaRPr kumimoji="1" lang="zh-CN" altLang="en-US" sz="1050" dirty="0">
                <a:solidFill>
                  <a:srgbClr val="143DB3"/>
                </a:solidFill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8A0BB13B-9923-43E6-9940-1F72566509CC}"/>
                </a:ext>
              </a:extLst>
            </p:cNvPr>
            <p:cNvSpPr/>
            <p:nvPr/>
          </p:nvSpPr>
          <p:spPr>
            <a:xfrm>
              <a:off x="8528656" y="4122411"/>
              <a:ext cx="2916000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rgbClr val="143DB3"/>
                </a:solidFill>
              </a:endParaRPr>
            </a:p>
          </p:txBody>
        </p:sp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BAF36340-4CE6-4684-9D17-EC24D1092009}"/>
                </a:ext>
              </a:extLst>
            </p:cNvPr>
            <p:cNvSpPr/>
            <p:nvPr/>
          </p:nvSpPr>
          <p:spPr>
            <a:xfrm>
              <a:off x="8572147" y="4174435"/>
              <a:ext cx="570778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USB</a:t>
              </a:r>
              <a:r>
                <a:rPr kumimoji="1" lang="zh-CN" altLang="en-US" sz="1050" dirty="0">
                  <a:solidFill>
                    <a:srgbClr val="143DB3"/>
                  </a:solidFill>
                </a:rPr>
                <a:t> </a:t>
              </a:r>
              <a:r>
                <a:rPr kumimoji="1" lang="en-US" altLang="zh-CN" sz="1050" dirty="0">
                  <a:solidFill>
                    <a:srgbClr val="143DB3"/>
                  </a:solidFill>
                </a:rPr>
                <a:t>HS</a:t>
              </a:r>
            </a:p>
            <a:p>
              <a:pPr algn="ctr"/>
              <a:endParaRPr kumimoji="1" lang="en-US" altLang="zh-CN" sz="1050" dirty="0">
                <a:solidFill>
                  <a:srgbClr val="143DB3"/>
                </a:solidFill>
              </a:endParaRPr>
            </a:p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Audio</a:t>
              </a:r>
            </a:p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Type-C</a:t>
              </a:r>
              <a:endParaRPr kumimoji="1" lang="zh-CN" altLang="en-US" sz="1050" dirty="0">
                <a:solidFill>
                  <a:srgbClr val="143DB3"/>
                </a:solidFill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1B5951D1-3F3D-4733-A382-7BA7F34E6E79}"/>
                </a:ext>
              </a:extLst>
            </p:cNvPr>
            <p:cNvSpPr/>
            <p:nvPr/>
          </p:nvSpPr>
          <p:spPr>
            <a:xfrm>
              <a:off x="9183384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rgbClr val="143DB3"/>
                  </a:solidFill>
                </a:rPr>
                <a:t>I2S</a:t>
              </a:r>
            </a:p>
            <a:p>
              <a:pPr algn="ctr"/>
              <a:endParaRPr kumimoji="1" lang="en-US" altLang="zh-CN" sz="1100" dirty="0">
                <a:solidFill>
                  <a:srgbClr val="143DB3"/>
                </a:solidFill>
              </a:endParaRPr>
            </a:p>
            <a:p>
              <a:pPr algn="ctr"/>
              <a:r>
                <a:rPr kumimoji="1" lang="en-US" altLang="zh-CN" sz="1100" dirty="0">
                  <a:solidFill>
                    <a:srgbClr val="143DB3"/>
                  </a:solidFill>
                </a:rPr>
                <a:t>I/F</a:t>
              </a:r>
              <a:endParaRPr kumimoji="1" lang="zh-CN" altLang="en-US" sz="1100" dirty="0">
                <a:solidFill>
                  <a:srgbClr val="143DB3"/>
                </a:solidFill>
              </a:endParaRPr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40F08D54-EC6D-43C2-BA81-B84C785EA472}"/>
                </a:ext>
              </a:extLst>
            </p:cNvPr>
            <p:cNvSpPr/>
            <p:nvPr/>
          </p:nvSpPr>
          <p:spPr>
            <a:xfrm>
              <a:off x="962166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43DB3"/>
                  </a:solidFill>
                </a:rPr>
                <a:t>I2C</a:t>
              </a:r>
            </a:p>
            <a:p>
              <a:pPr algn="ctr"/>
              <a:endParaRPr kumimoji="1" lang="en-US" altLang="zh-CN" sz="1000" dirty="0">
                <a:solidFill>
                  <a:srgbClr val="143DB3"/>
                </a:solidFill>
              </a:endParaRPr>
            </a:p>
            <a:p>
              <a:pPr algn="ctr"/>
              <a:r>
                <a:rPr kumimoji="1" lang="en-US" altLang="zh-CN" sz="1000" dirty="0">
                  <a:solidFill>
                    <a:srgbClr val="143DB3"/>
                  </a:solidFill>
                </a:rPr>
                <a:t>I/F</a:t>
              </a:r>
              <a:endParaRPr kumimoji="1" lang="zh-CN" altLang="en-US" sz="1000" dirty="0">
                <a:solidFill>
                  <a:srgbClr val="143DB3"/>
                </a:solidFill>
              </a:endParaRP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074FB182-78E3-4149-A95C-8A404AC2350E}"/>
                </a:ext>
              </a:extLst>
            </p:cNvPr>
            <p:cNvSpPr/>
            <p:nvPr/>
          </p:nvSpPr>
          <p:spPr>
            <a:xfrm>
              <a:off x="10052850" y="4174435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43DB3"/>
                  </a:solidFill>
                </a:rPr>
                <a:t>UART</a:t>
              </a:r>
            </a:p>
            <a:p>
              <a:pPr algn="ctr"/>
              <a:endParaRPr kumimoji="1" lang="en-US" altLang="zh-CN" sz="1000" dirty="0">
                <a:solidFill>
                  <a:srgbClr val="143DB3"/>
                </a:solidFill>
              </a:endParaRPr>
            </a:p>
            <a:p>
              <a:pPr algn="ctr"/>
              <a:r>
                <a:rPr kumimoji="1" lang="en-US" altLang="zh-CN" sz="1000" dirty="0">
                  <a:solidFill>
                    <a:srgbClr val="143DB3"/>
                  </a:solidFill>
                </a:rPr>
                <a:t>I/F</a:t>
              </a:r>
              <a:endParaRPr kumimoji="1" lang="zh-CN" altLang="en-US" sz="1000" dirty="0">
                <a:solidFill>
                  <a:srgbClr val="143DB3"/>
                </a:solidFill>
              </a:endParaRP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A44699FB-1F73-43EF-BA45-C5960E382235}"/>
                </a:ext>
              </a:extLst>
            </p:cNvPr>
            <p:cNvSpPr/>
            <p:nvPr/>
          </p:nvSpPr>
          <p:spPr>
            <a:xfrm>
              <a:off x="10526612" y="4173073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dirty="0">
                  <a:solidFill>
                    <a:srgbClr val="143DB3"/>
                  </a:solidFill>
                </a:rPr>
                <a:t>GPIO</a:t>
              </a:r>
            </a:p>
            <a:p>
              <a:pPr algn="ctr"/>
              <a:endParaRPr kumimoji="1" lang="en-US" altLang="zh-CN" sz="1000" dirty="0">
                <a:solidFill>
                  <a:srgbClr val="143DB3"/>
                </a:solidFill>
              </a:endParaRPr>
            </a:p>
            <a:p>
              <a:pPr algn="ctr"/>
              <a:r>
                <a:rPr kumimoji="1" lang="en-US" altLang="zh-CN" sz="1000" dirty="0">
                  <a:solidFill>
                    <a:srgbClr val="143DB3"/>
                  </a:solidFill>
                </a:rPr>
                <a:t>I/F</a:t>
              </a:r>
              <a:endParaRPr kumimoji="1" lang="zh-CN" altLang="en-US" sz="1000" dirty="0">
                <a:solidFill>
                  <a:srgbClr val="143DB3"/>
                </a:solidFill>
              </a:endParaRP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DF8226CC-0900-4976-AEC2-FE35A03DA2E5}"/>
                </a:ext>
              </a:extLst>
            </p:cNvPr>
            <p:cNvSpPr/>
            <p:nvPr/>
          </p:nvSpPr>
          <p:spPr>
            <a:xfrm>
              <a:off x="1098971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dirty="0" err="1">
                  <a:solidFill>
                    <a:srgbClr val="143DB3"/>
                  </a:solidFill>
                </a:rPr>
                <a:t>Jtag</a:t>
              </a:r>
              <a:endParaRPr kumimoji="1" lang="en-US" altLang="zh-CN" sz="1050" dirty="0">
                <a:solidFill>
                  <a:srgbClr val="143DB3"/>
                </a:solidFill>
              </a:endParaRPr>
            </a:p>
            <a:p>
              <a:pPr algn="ctr"/>
              <a:endParaRPr kumimoji="1" lang="en-US" altLang="zh-CN" sz="1050" dirty="0">
                <a:solidFill>
                  <a:srgbClr val="143DB3"/>
                </a:solidFill>
              </a:endParaRPr>
            </a:p>
            <a:p>
              <a:pPr algn="ctr"/>
              <a:r>
                <a:rPr kumimoji="1" lang="en-US" altLang="zh-CN" sz="1050" dirty="0">
                  <a:solidFill>
                    <a:srgbClr val="143DB3"/>
                  </a:solidFill>
                </a:rPr>
                <a:t>I/F</a:t>
              </a:r>
              <a:endParaRPr kumimoji="1" lang="zh-CN" altLang="en-US" sz="1050" dirty="0">
                <a:solidFill>
                  <a:srgbClr val="143DB3"/>
                </a:solidFill>
              </a:endParaRPr>
            </a:p>
          </p:txBody>
        </p:sp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B3F5C49A-14F2-45B5-A1F2-F09E02C28825}"/>
                </a:ext>
              </a:extLst>
            </p:cNvPr>
            <p:cNvSpPr txBox="1"/>
            <p:nvPr/>
          </p:nvSpPr>
          <p:spPr>
            <a:xfrm>
              <a:off x="11472499" y="1995356"/>
              <a:ext cx="658921" cy="314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143DB3"/>
                  </a:solidFill>
                </a:rPr>
                <a:t>DAC-R</a:t>
              </a:r>
              <a:endParaRPr kumimoji="1" lang="zh-CN" altLang="en-US" dirty="0">
                <a:solidFill>
                  <a:srgbClr val="143DB3"/>
                </a:solidFill>
              </a:endParaRP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F38D5CCD-0F45-457F-9EB5-CCE897384844}"/>
                </a:ext>
              </a:extLst>
            </p:cNvPr>
            <p:cNvSpPr txBox="1"/>
            <p:nvPr/>
          </p:nvSpPr>
          <p:spPr>
            <a:xfrm>
              <a:off x="11472284" y="2478712"/>
              <a:ext cx="735529" cy="314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143DB3"/>
                  </a:solidFill>
                </a:rPr>
                <a:t>AMIC-L</a:t>
              </a:r>
              <a:endParaRPr kumimoji="1" lang="zh-CN" altLang="en-US" dirty="0">
                <a:solidFill>
                  <a:srgbClr val="143DB3"/>
                </a:solidFill>
              </a:endParaRPr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3222C3F8-025F-4221-A2CC-E14FCDF0ADA7}"/>
                </a:ext>
              </a:extLst>
            </p:cNvPr>
            <p:cNvSpPr txBox="1"/>
            <p:nvPr/>
          </p:nvSpPr>
          <p:spPr>
            <a:xfrm>
              <a:off x="11475442" y="2893016"/>
              <a:ext cx="758719" cy="314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143DB3"/>
                  </a:solidFill>
                </a:rPr>
                <a:t>AMIC-R</a:t>
              </a:r>
              <a:endParaRPr kumimoji="1" lang="zh-CN" altLang="en-US" dirty="0">
                <a:solidFill>
                  <a:srgbClr val="143DB3"/>
                </a:solidFill>
              </a:endParaRPr>
            </a:p>
          </p:txBody>
        </p:sp>
        <p:cxnSp>
          <p:nvCxnSpPr>
            <p:cNvPr id="165" name="直线箭头连接符 113">
              <a:extLst>
                <a:ext uri="{FF2B5EF4-FFF2-40B4-BE49-F238E27FC236}">
                  <a16:creationId xmlns:a16="http://schemas.microsoft.com/office/drawing/2014/main" id="{20281EC5-ECF0-451E-A43A-15360F4215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534765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箭头连接符 120">
              <a:extLst>
                <a:ext uri="{FF2B5EF4-FFF2-40B4-BE49-F238E27FC236}">
                  <a16:creationId xmlns:a16="http://schemas.microsoft.com/office/drawing/2014/main" id="{5EC98401-9146-4FED-ABB1-2B37794C5B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672252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830F0777-F7C4-42BD-B2F3-DE24972DC2AF}"/>
                </a:ext>
              </a:extLst>
            </p:cNvPr>
            <p:cNvSpPr txBox="1"/>
            <p:nvPr/>
          </p:nvSpPr>
          <p:spPr>
            <a:xfrm>
              <a:off x="11480515" y="1614318"/>
              <a:ext cx="635731" cy="314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143DB3"/>
                  </a:solidFill>
                </a:rPr>
                <a:t>DAC-L</a:t>
              </a:r>
              <a:endParaRPr kumimoji="1" lang="zh-CN" altLang="en-US" dirty="0">
                <a:solidFill>
                  <a:srgbClr val="143DB3"/>
                </a:solidFill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7C989B0A-E2B6-446E-8CEB-61DF34013DC5}"/>
                </a:ext>
              </a:extLst>
            </p:cNvPr>
            <p:cNvSpPr txBox="1"/>
            <p:nvPr/>
          </p:nvSpPr>
          <p:spPr>
            <a:xfrm>
              <a:off x="11472284" y="3474348"/>
              <a:ext cx="745078" cy="314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143DB3"/>
                  </a:solidFill>
                </a:rPr>
                <a:t>DMIC-x</a:t>
              </a:r>
              <a:endParaRPr kumimoji="1" lang="zh-CN" altLang="en-US" dirty="0">
                <a:solidFill>
                  <a:srgbClr val="143DB3"/>
                </a:solidFill>
              </a:endParaRPr>
            </a:p>
          </p:txBody>
        </p:sp>
        <p:cxnSp>
          <p:nvCxnSpPr>
            <p:cNvPr id="169" name="直线箭头连接符 133">
              <a:extLst>
                <a:ext uri="{FF2B5EF4-FFF2-40B4-BE49-F238E27FC236}">
                  <a16:creationId xmlns:a16="http://schemas.microsoft.com/office/drawing/2014/main" id="{4ABB9F11-DAD7-45A2-B7B6-01FF2E8FE84C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9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6B28091A-C929-49EB-BC61-F7C142A5AC74}"/>
                </a:ext>
              </a:extLst>
            </p:cNvPr>
            <p:cNvSpPr/>
            <p:nvPr/>
          </p:nvSpPr>
          <p:spPr>
            <a:xfrm>
              <a:off x="7098420" y="1011000"/>
              <a:ext cx="4415108" cy="3877523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>
                <a:solidFill>
                  <a:srgbClr val="143DB3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005097F-547A-41B1-BF58-78945DD40FCC}"/>
              </a:ext>
            </a:extLst>
          </p:cNvPr>
          <p:cNvGrpSpPr/>
          <p:nvPr/>
        </p:nvGrpSpPr>
        <p:grpSpPr>
          <a:xfrm>
            <a:off x="742950" y="1228725"/>
            <a:ext cx="4284397" cy="5133975"/>
            <a:chOff x="742950" y="1228725"/>
            <a:chExt cx="4284397" cy="5133975"/>
          </a:xfrm>
        </p:grpSpPr>
        <p:sp>
          <p:nvSpPr>
            <p:cNvPr id="182" name="矩形: 圆角 181">
              <a:extLst>
                <a:ext uri="{FF2B5EF4-FFF2-40B4-BE49-F238E27FC236}">
                  <a16:creationId xmlns:a16="http://schemas.microsoft.com/office/drawing/2014/main" id="{2629A458-E855-4B03-9059-31455F8B78B1}"/>
                </a:ext>
              </a:extLst>
            </p:cNvPr>
            <p:cNvSpPr/>
            <p:nvPr/>
          </p:nvSpPr>
          <p:spPr>
            <a:xfrm>
              <a:off x="742950" y="1228725"/>
              <a:ext cx="4284397" cy="5133975"/>
            </a:xfrm>
            <a:prstGeom prst="roundRect">
              <a:avLst>
                <a:gd name="adj" fmla="val 2758"/>
              </a:avLst>
            </a:prstGeom>
            <a:solidFill>
              <a:schemeClr val="bg1"/>
            </a:solidFill>
            <a:ln>
              <a:solidFill>
                <a:srgbClr val="5893D9"/>
              </a:solidFill>
            </a:ln>
            <a:effectLst>
              <a:outerShdw blurRad="698500" dist="571500" dir="5400000" sx="90000" sy="9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26882771-123D-484F-B6C6-E7AE07655551}"/>
                </a:ext>
              </a:extLst>
            </p:cNvPr>
            <p:cNvGrpSpPr/>
            <p:nvPr/>
          </p:nvGrpSpPr>
          <p:grpSpPr>
            <a:xfrm>
              <a:off x="1197482" y="3871116"/>
              <a:ext cx="2687740" cy="2031414"/>
              <a:chOff x="4086462" y="3681150"/>
              <a:chExt cx="2687740" cy="2031414"/>
            </a:xfrm>
          </p:grpSpPr>
          <p:pic>
            <p:nvPicPr>
              <p:cNvPr id="172" name="Picture 3" descr="Picture 3">
                <a:extLst>
                  <a:ext uri="{FF2B5EF4-FFF2-40B4-BE49-F238E27FC236}">
                    <a16:creationId xmlns:a16="http://schemas.microsoft.com/office/drawing/2014/main" id="{CF245431-4691-41A4-92FA-09BB5544A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80000" y1="66667" x2="80000" y2="6666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019784">
                <a:off x="4657541" y="3681150"/>
                <a:ext cx="1521198" cy="1521199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173" name="î$lîḓè">
                <a:extLst>
                  <a:ext uri="{FF2B5EF4-FFF2-40B4-BE49-F238E27FC236}">
                    <a16:creationId xmlns:a16="http://schemas.microsoft.com/office/drawing/2014/main" id="{2EFAC607-58DB-490F-AF77-A880989C4303}"/>
                  </a:ext>
                </a:extLst>
              </p:cNvPr>
              <p:cNvSpPr/>
              <p:nvPr/>
            </p:nvSpPr>
            <p:spPr bwMode="auto">
              <a:xfrm>
                <a:off x="4086462" y="4742512"/>
                <a:ext cx="2687740" cy="970052"/>
              </a:xfrm>
              <a:prstGeom prst="rect">
                <a:avLst/>
              </a:prstGeom>
              <a:noFill/>
              <a:ln w="28575" algn="ctr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400"/>
                <a:r>
                  <a:rPr lang="en-US" altLang="zh-CN" sz="1400" b="1" kern="0" dirty="0">
                    <a:solidFill>
                      <a:srgbClr val="143DB3"/>
                    </a:solidFill>
                    <a:latin typeface="Times" pitchFamily="2" charset="0"/>
                  </a:rPr>
                  <a:t>SNC8600: CODEC SOC</a:t>
                </a:r>
              </a:p>
              <a:p>
                <a:pPr algn="ctr" defTabSz="914400"/>
                <a:r>
                  <a:rPr lang="en-US" altLang="zh-CN" sz="1400" b="1" kern="0" dirty="0">
                    <a:solidFill>
                      <a:schemeClr val="tx1">
                        <a:lumMod val="75000"/>
                      </a:schemeClr>
                    </a:solidFill>
                    <a:latin typeface="Times" pitchFamily="2" charset="0"/>
                  </a:rPr>
                  <a:t>BGA80</a:t>
                </a:r>
                <a:r>
                  <a:rPr lang="zh-CN" altLang="en-US" sz="1400" b="1" kern="0" dirty="0">
                    <a:solidFill>
                      <a:schemeClr val="tx1">
                        <a:lumMod val="75000"/>
                      </a:schemeClr>
                    </a:solidFill>
                    <a:latin typeface="Times" pitchFamily="2" charset="0"/>
                  </a:rPr>
                  <a:t>：</a:t>
                </a:r>
                <a:r>
                  <a:rPr lang="en-US" altLang="zh-CN" sz="1400" b="1" kern="0" dirty="0">
                    <a:solidFill>
                      <a:schemeClr val="tx1">
                        <a:lumMod val="75000"/>
                      </a:schemeClr>
                    </a:solidFill>
                    <a:latin typeface="Times" pitchFamily="2" charset="0"/>
                  </a:rPr>
                  <a:t>6.2 x 4.5 x 0.5 mm</a:t>
                </a:r>
              </a:p>
              <a:p>
                <a:pPr algn="ctr" defTabSz="914400"/>
                <a:r>
                  <a:rPr lang="en-US" altLang="zh-CN" sz="1400" b="1" kern="0" dirty="0">
                    <a:solidFill>
                      <a:schemeClr val="tx1">
                        <a:lumMod val="75000"/>
                      </a:schemeClr>
                    </a:solidFill>
                    <a:latin typeface="Times" pitchFamily="2" charset="0"/>
                  </a:rPr>
                  <a:t>BGA63</a:t>
                </a:r>
                <a:r>
                  <a:rPr lang="zh-CN" altLang="en-US" sz="1400" b="1" kern="0" dirty="0">
                    <a:solidFill>
                      <a:schemeClr val="tx1">
                        <a:lumMod val="75000"/>
                      </a:schemeClr>
                    </a:solidFill>
                    <a:latin typeface="Times" pitchFamily="2" charset="0"/>
                  </a:rPr>
                  <a:t>：</a:t>
                </a:r>
                <a:r>
                  <a:rPr lang="en-US" altLang="zh-CN" sz="1400" b="1" kern="0" dirty="0">
                    <a:solidFill>
                      <a:schemeClr val="tx1">
                        <a:lumMod val="75000"/>
                      </a:schemeClr>
                    </a:solidFill>
                    <a:latin typeface="Times" pitchFamily="2" charset="0"/>
                  </a:rPr>
                  <a:t>5.0 x 3.5 x 0.5 mm</a:t>
                </a:r>
              </a:p>
            </p:txBody>
          </p:sp>
        </p:grp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D2AB0536-53C2-46A6-8F68-6B6BE791F3CF}"/>
                </a:ext>
              </a:extLst>
            </p:cNvPr>
            <p:cNvSpPr txBox="1"/>
            <p:nvPr/>
          </p:nvSpPr>
          <p:spPr>
            <a:xfrm>
              <a:off x="1361066" y="5865525"/>
              <a:ext cx="26349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dirty="0">
                  <a:solidFill>
                    <a:srgbClr val="143DB3"/>
                  </a:solidFill>
                  <a:latin typeface="Times" pitchFamily="2" charset="0"/>
                </a:rPr>
                <a:t>基于</a:t>
              </a:r>
              <a:r>
                <a:rPr lang="en-US" altLang="zh-CN" sz="1800" dirty="0">
                  <a:solidFill>
                    <a:srgbClr val="143DB3"/>
                  </a:solidFill>
                  <a:latin typeface="Times" pitchFamily="2" charset="0"/>
                </a:rPr>
                <a:t>TSMC 40nm </a:t>
              </a:r>
              <a:r>
                <a:rPr lang="zh-CN" altLang="en-US" sz="1800" dirty="0">
                  <a:solidFill>
                    <a:srgbClr val="143DB3"/>
                  </a:solidFill>
                  <a:latin typeface="Times" pitchFamily="2" charset="0"/>
                </a:rPr>
                <a:t>工艺</a:t>
              </a:r>
              <a:endParaRPr lang="en-US" altLang="zh-CN" sz="1800" dirty="0">
                <a:solidFill>
                  <a:srgbClr val="143DB3"/>
                </a:solidFill>
                <a:latin typeface="Times" pitchFamily="2" charset="0"/>
              </a:endParaRPr>
            </a:p>
          </p:txBody>
        </p:sp>
        <p:grpSp>
          <p:nvGrpSpPr>
            <p:cNvPr id="175" name="组合 14">
              <a:extLst>
                <a:ext uri="{FF2B5EF4-FFF2-40B4-BE49-F238E27FC236}">
                  <a16:creationId xmlns:a16="http://schemas.microsoft.com/office/drawing/2014/main" id="{18F275B2-D0AC-4D2B-AB61-FBF59850770E}"/>
                </a:ext>
              </a:extLst>
            </p:cNvPr>
            <p:cNvGrpSpPr/>
            <p:nvPr/>
          </p:nvGrpSpPr>
          <p:grpSpPr>
            <a:xfrm>
              <a:off x="1211895" y="1388648"/>
              <a:ext cx="3490683" cy="2394597"/>
              <a:chOff x="1072052" y="57596"/>
              <a:chExt cx="6633290" cy="4550414"/>
            </a:xfrm>
          </p:grpSpPr>
          <p:pic>
            <p:nvPicPr>
              <p:cNvPr id="176" name="图片 2" descr="图片 2">
                <a:extLst>
                  <a:ext uri="{FF2B5EF4-FFF2-40B4-BE49-F238E27FC236}">
                    <a16:creationId xmlns:a16="http://schemas.microsoft.com/office/drawing/2014/main" id="{65D464D9-9771-424C-97E7-D5C97AC61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934670">
                <a:off x="2260447" y="306461"/>
                <a:ext cx="2656508" cy="40530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7" name="直接箭头连接符 4">
                <a:extLst>
                  <a:ext uri="{FF2B5EF4-FFF2-40B4-BE49-F238E27FC236}">
                    <a16:creationId xmlns:a16="http://schemas.microsoft.com/office/drawing/2014/main" id="{57F18D04-6D75-40BB-AB55-CFE3A56E60B4}"/>
                  </a:ext>
                </a:extLst>
              </p:cNvPr>
              <p:cNvSpPr/>
              <p:nvPr/>
            </p:nvSpPr>
            <p:spPr>
              <a:xfrm flipV="1">
                <a:off x="1072052" y="57596"/>
                <a:ext cx="2697612" cy="2248754"/>
              </a:xfrm>
              <a:prstGeom prst="line">
                <a:avLst/>
              </a:prstGeom>
              <a:noFill/>
              <a:ln w="38100" cap="flat">
                <a:solidFill>
                  <a:schemeClr val="accent1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 sz="110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endParaRPr>
              </a:p>
            </p:txBody>
          </p:sp>
          <p:sp>
            <p:nvSpPr>
              <p:cNvPr id="178" name="直接箭头连接符 5">
                <a:extLst>
                  <a:ext uri="{FF2B5EF4-FFF2-40B4-BE49-F238E27FC236}">
                    <a16:creationId xmlns:a16="http://schemas.microsoft.com/office/drawing/2014/main" id="{E1942807-4107-4FC7-AFCF-E7D25198C087}"/>
                  </a:ext>
                </a:extLst>
              </p:cNvPr>
              <p:cNvSpPr/>
              <p:nvPr/>
            </p:nvSpPr>
            <p:spPr>
              <a:xfrm>
                <a:off x="1081244" y="2810740"/>
                <a:ext cx="1608084" cy="1797270"/>
              </a:xfrm>
              <a:prstGeom prst="line">
                <a:avLst/>
              </a:prstGeom>
              <a:noFill/>
              <a:ln w="38100" cap="flat">
                <a:solidFill>
                  <a:schemeClr val="accent1"/>
                </a:solidFill>
                <a:prstDash val="solid"/>
                <a:miter lim="400000"/>
                <a:headEnd type="triangle" w="med" len="med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 sz="110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endParaRPr>
              </a:p>
            </p:txBody>
          </p:sp>
          <p:sp>
            <p:nvSpPr>
              <p:cNvPr id="179" name="文本框 6">
                <a:extLst>
                  <a:ext uri="{FF2B5EF4-FFF2-40B4-BE49-F238E27FC236}">
                    <a16:creationId xmlns:a16="http://schemas.microsoft.com/office/drawing/2014/main" id="{3D700413-ACAC-4A54-B7CE-8F4DBC44EF90}"/>
                  </a:ext>
                </a:extLst>
              </p:cNvPr>
              <p:cNvSpPr txBox="1"/>
              <p:nvPr/>
            </p:nvSpPr>
            <p:spPr>
              <a:xfrm rot="19027072">
                <a:off x="1613105" y="657061"/>
                <a:ext cx="956489" cy="5958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6" tIns="71436" rIns="71436" bIns="71436" numCol="1" anchor="ctr">
                <a:spAutoFit/>
              </a:bodyPr>
              <a:lstStyle>
                <a:lvl1pPr>
                  <a:defRPr>
                    <a:solidFill>
                      <a:srgbClr val="650F18"/>
                    </a:solidFill>
                    <a:latin typeface="Microsoft Sans Serif"/>
                    <a:ea typeface="Microsoft Sans Serif"/>
                    <a:cs typeface="Microsoft Sans Serif"/>
                    <a:sym typeface="Microsoft Sans Serif"/>
                  </a:defRPr>
                </a:lvl1pPr>
              </a:lstStyle>
              <a:p>
                <a:pPr algn="ctr"/>
                <a:r>
                  <a:rPr sz="1100">
                    <a:solidFill>
                      <a:schemeClr val="tx1">
                        <a:lumMod val="75000"/>
                      </a:schemeClr>
                    </a:solidFill>
                    <a:latin typeface="Times" pitchFamily="2" charset="0"/>
                  </a:rPr>
                  <a:t>50mm</a:t>
                </a:r>
              </a:p>
            </p:txBody>
          </p:sp>
          <p:sp>
            <p:nvSpPr>
              <p:cNvPr id="180" name="文本框 7">
                <a:extLst>
                  <a:ext uri="{FF2B5EF4-FFF2-40B4-BE49-F238E27FC236}">
                    <a16:creationId xmlns:a16="http://schemas.microsoft.com/office/drawing/2014/main" id="{E399F2EE-E4A6-45F9-A904-AD1E963D6781}"/>
                  </a:ext>
                </a:extLst>
              </p:cNvPr>
              <p:cNvSpPr txBox="1"/>
              <p:nvPr/>
            </p:nvSpPr>
            <p:spPr>
              <a:xfrm rot="2883241">
                <a:off x="1101598" y="3594541"/>
                <a:ext cx="956489" cy="5958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6" tIns="71436" rIns="71436" bIns="71436" numCol="1" anchor="ctr">
                <a:spAutoFit/>
              </a:bodyPr>
              <a:lstStyle>
                <a:lvl1pPr>
                  <a:defRPr>
                    <a:solidFill>
                      <a:srgbClr val="650F18"/>
                    </a:solidFill>
                    <a:latin typeface="Microsoft Sans Serif"/>
                    <a:ea typeface="Microsoft Sans Serif"/>
                    <a:cs typeface="Microsoft Sans Serif"/>
                    <a:sym typeface="Microsoft Sans Serif"/>
                  </a:defRPr>
                </a:lvl1pPr>
              </a:lstStyle>
              <a:p>
                <a:pPr algn="ctr"/>
                <a:r>
                  <a:rPr sz="1100" dirty="0">
                    <a:solidFill>
                      <a:schemeClr val="tx1">
                        <a:lumMod val="75000"/>
                      </a:schemeClr>
                    </a:solidFill>
                    <a:latin typeface="Times" pitchFamily="2" charset="0"/>
                  </a:rPr>
                  <a:t>30mm</a:t>
                </a:r>
              </a:p>
            </p:txBody>
          </p:sp>
          <p:sp>
            <p:nvSpPr>
              <p:cNvPr id="181" name="文本框 18">
                <a:extLst>
                  <a:ext uri="{FF2B5EF4-FFF2-40B4-BE49-F238E27FC236}">
                    <a16:creationId xmlns:a16="http://schemas.microsoft.com/office/drawing/2014/main" id="{8B9F9A3A-6E67-4876-9907-9654A7F1F75A}"/>
                  </a:ext>
                </a:extLst>
              </p:cNvPr>
              <p:cNvSpPr txBox="1"/>
              <p:nvPr/>
            </p:nvSpPr>
            <p:spPr>
              <a:xfrm>
                <a:off x="6066512" y="331148"/>
                <a:ext cx="1638830" cy="683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71436" tIns="71436" rIns="71436" bIns="71436" numCol="1" anchor="ctr">
                <a:spAutoFit/>
              </a:bodyPr>
              <a:lstStyle>
                <a:lvl1pPr>
                  <a:defRPr>
                    <a:solidFill>
                      <a:srgbClr val="650F18"/>
                    </a:solidFill>
                    <a:latin typeface="Microsoft Sans Serif"/>
                    <a:ea typeface="Microsoft Sans Serif"/>
                    <a:cs typeface="Microsoft Sans Serif"/>
                    <a:sym typeface="Microsoft Sans Serif"/>
                  </a:defRPr>
                </a:lvl1pPr>
              </a:lstStyle>
              <a:p>
                <a:pPr algn="ctr"/>
                <a:r>
                  <a:rPr sz="1400" b="1" dirty="0">
                    <a:solidFill>
                      <a:srgbClr val="143DB3"/>
                    </a:solidFill>
                    <a:latin typeface="Times" pitchFamily="2" charset="0"/>
                  </a:rPr>
                  <a:t>SNC</a:t>
                </a:r>
                <a:r>
                  <a:rPr lang="en-US" sz="1400" b="1" dirty="0">
                    <a:solidFill>
                      <a:srgbClr val="143DB3"/>
                    </a:solidFill>
                    <a:latin typeface="Times" pitchFamily="2" charset="0"/>
                  </a:rPr>
                  <a:t>8600</a:t>
                </a:r>
                <a:endParaRPr sz="1400" b="1" dirty="0">
                  <a:solidFill>
                    <a:srgbClr val="143DB3"/>
                  </a:solidFill>
                  <a:latin typeface="Times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897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文本框 339">
            <a:extLst>
              <a:ext uri="{FF2B5EF4-FFF2-40B4-BE49-F238E27FC236}">
                <a16:creationId xmlns:a16="http://schemas.microsoft.com/office/drawing/2014/main" id="{5A25CF49-A9AD-4029-B12C-D9970C3A5BBB}"/>
              </a:ext>
            </a:extLst>
          </p:cNvPr>
          <p:cNvSpPr txBox="1"/>
          <p:nvPr/>
        </p:nvSpPr>
        <p:spPr>
          <a:xfrm>
            <a:off x="1032386" y="337035"/>
            <a:ext cx="1415772" cy="497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芯片概要</a:t>
            </a:r>
          </a:p>
        </p:txBody>
      </p:sp>
      <p:pic>
        <p:nvPicPr>
          <p:cNvPr id="88" name="图片 87">
            <a:extLst>
              <a:ext uri="{FF2B5EF4-FFF2-40B4-BE49-F238E27FC236}">
                <a16:creationId xmlns:a16="http://schemas.microsoft.com/office/drawing/2014/main" id="{526C9BB7-4DF2-4AF0-BC6F-18DA803402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506" y="337035"/>
            <a:ext cx="647880" cy="624061"/>
          </a:xfrm>
          <a:prstGeom prst="rect">
            <a:avLst/>
          </a:prstGeom>
        </p:spPr>
      </p:pic>
      <p:graphicFrame>
        <p:nvGraphicFramePr>
          <p:cNvPr id="83" name="表格 82">
            <a:extLst>
              <a:ext uri="{FF2B5EF4-FFF2-40B4-BE49-F238E27FC236}">
                <a16:creationId xmlns:a16="http://schemas.microsoft.com/office/drawing/2014/main" id="{3BF8702A-7DA0-44BF-B94F-5025CED61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051858"/>
              </p:ext>
            </p:extLst>
          </p:nvPr>
        </p:nvGraphicFramePr>
        <p:xfrm>
          <a:off x="708446" y="961096"/>
          <a:ext cx="5282778" cy="5612173"/>
        </p:xfrm>
        <a:graphic>
          <a:graphicData uri="http://schemas.openxmlformats.org/drawingml/2006/table">
            <a:tbl>
              <a:tblPr>
                <a:effectLst>
                  <a:outerShdw blurRad="571500" dist="698500" dir="5400000" sx="90000" sy="90000" algn="ctr" rotWithShape="0">
                    <a:srgbClr val="000000">
                      <a:alpha val="10000"/>
                    </a:srgbClr>
                  </a:outerShdw>
                </a:effectLst>
                <a:tableStyleId>{616DA210-FB5B-4158-B5E0-FEB733F419BA}</a:tableStyleId>
              </a:tblPr>
              <a:tblGrid>
                <a:gridCol w="1737570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772604">
                  <a:extLst>
                    <a:ext uri="{9D8B030D-6E8A-4147-A177-3AD203B41FA5}">
                      <a16:colId xmlns:a16="http://schemas.microsoft.com/office/drawing/2014/main" val="1819063082"/>
                    </a:ext>
                  </a:extLst>
                </a:gridCol>
                <a:gridCol w="1772604">
                  <a:extLst>
                    <a:ext uri="{9D8B030D-6E8A-4147-A177-3AD203B41FA5}">
                      <a16:colId xmlns:a16="http://schemas.microsoft.com/office/drawing/2014/main" val="144490190"/>
                    </a:ext>
                  </a:extLst>
                </a:gridCol>
              </a:tblGrid>
              <a:tr h="36576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800" b="1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D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3769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芯片定位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Audio CODEC SOC including Type-C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工艺制成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256KB,dRAM 256KB )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graphicFrame>
        <p:nvGraphicFramePr>
          <p:cNvPr id="84" name="表格 83">
            <a:extLst>
              <a:ext uri="{FF2B5EF4-FFF2-40B4-BE49-F238E27FC236}">
                <a16:creationId xmlns:a16="http://schemas.microsoft.com/office/drawing/2014/main" id="{904AF196-6038-4DBD-9C96-15FF8A64F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68360"/>
              </p:ext>
            </p:extLst>
          </p:nvPr>
        </p:nvGraphicFramePr>
        <p:xfrm>
          <a:off x="6200775" y="961096"/>
          <a:ext cx="5282778" cy="5612173"/>
        </p:xfrm>
        <a:graphic>
          <a:graphicData uri="http://schemas.openxmlformats.org/drawingml/2006/table">
            <a:tbl>
              <a:tblPr>
                <a:effectLst>
                  <a:outerShdw blurRad="571500" dist="698500" dir="5400000" sx="90000" sy="90000" algn="ctr" rotWithShape="0">
                    <a:srgbClr val="000000">
                      <a:alpha val="10000"/>
                    </a:srgbClr>
                  </a:outerShdw>
                </a:effectLst>
                <a:tableStyleId>{616DA210-FB5B-4158-B5E0-FEB733F419BA}</a:tableStyleId>
              </a:tblPr>
              <a:tblGrid>
                <a:gridCol w="2867794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2414984">
                  <a:extLst>
                    <a:ext uri="{9D8B030D-6E8A-4147-A177-3AD203B41FA5}">
                      <a16:colId xmlns:a16="http://schemas.microsoft.com/office/drawing/2014/main" val="2306531793"/>
                    </a:ext>
                  </a:extLst>
                </a:gridCol>
              </a:tblGrid>
              <a:tr h="3657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800" b="1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3D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376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30MHz, 48KHz)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stereo music Playback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87.5mW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call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82.2mW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music playback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48.5mW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call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57.5mW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Suspend By USB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0.5mW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ADC input Path(24bit,48KHz)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400" b="0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DAC output Path(32Ω,24bit,48KHz)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2382" marR="2382" marT="2382" marB="0" anchor="ctr">
                    <a:lnL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89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540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2006;#93866;#104021;#12687;#401765;#137989;#402620;#374280;#117664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9232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2006;#93866;#104021;#12687;#401765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#401228;#82362;#393551;#177372;#3747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2006;#93866;#104021;#12687;#401765;#137989;#402620;#374280;#402619;#44693;#44693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2006;#93866;#104021;#12687;#401765;#137989;#402620;#374280;#402619;#44693;#44693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92006;#93866;#104021;#12687;#401765;#137989;#402620;#374280;#402619;#44693;#44693;#141653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#39409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2619;#383303;#75409;#75409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vct0v0x">
      <a:majorFont>
        <a:latin typeface="思源黑体" panose="020F0302020204030204"/>
        <a:ea typeface="思源黑体"/>
        <a:cs typeface=""/>
      </a:majorFont>
      <a:minorFont>
        <a:latin typeface="思源黑体" panose="020F0502020204030204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2166</Words>
  <Application>Microsoft Office PowerPoint</Application>
  <PresentationFormat>宽屏</PresentationFormat>
  <Paragraphs>558</Paragraphs>
  <Slides>23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Wingdings</vt:lpstr>
      <vt:lpstr>思源黑体</vt:lpstr>
      <vt:lpstr>Times New Roman (标题)</vt:lpstr>
      <vt:lpstr>Roboto</vt:lpstr>
      <vt:lpstr>汉仪综艺体简</vt:lpstr>
      <vt:lpstr>Times</vt:lpstr>
      <vt:lpstr>Source Han Sans Normal</vt:lpstr>
      <vt:lpstr>方正正中黑简体</vt:lpstr>
      <vt:lpstr>等线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兆威 朱</cp:lastModifiedBy>
  <cp:revision>170</cp:revision>
  <dcterms:created xsi:type="dcterms:W3CDTF">2020-10-31T16:10:45Z</dcterms:created>
  <dcterms:modified xsi:type="dcterms:W3CDTF">2021-06-08T10:52:24Z</dcterms:modified>
</cp:coreProperties>
</file>